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ags/tag9.xml" ContentType="application/vnd.openxmlformats-officedocument.presentationml.tags+xml"/>
  <Override PartName="/ppt/tags/tag10.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5" r:id="rId3"/>
  </p:sldMasterIdLst>
  <p:notesMasterIdLst>
    <p:notesMasterId r:id="rId29"/>
  </p:notesMasterIdLst>
  <p:sldIdLst>
    <p:sldId id="284" r:id="rId4"/>
    <p:sldId id="347" r:id="rId5"/>
    <p:sldId id="286" r:id="rId6"/>
    <p:sldId id="287" r:id="rId7"/>
    <p:sldId id="264" r:id="rId8"/>
    <p:sldId id="263" r:id="rId9"/>
    <p:sldId id="277" r:id="rId10"/>
    <p:sldId id="288" r:id="rId11"/>
    <p:sldId id="271" r:id="rId12"/>
    <p:sldId id="272" r:id="rId13"/>
    <p:sldId id="273" r:id="rId14"/>
    <p:sldId id="289" r:id="rId15"/>
    <p:sldId id="274" r:id="rId16"/>
    <p:sldId id="275" r:id="rId17"/>
    <p:sldId id="276" r:id="rId18"/>
    <p:sldId id="290" r:id="rId19"/>
    <p:sldId id="279" r:id="rId20"/>
    <p:sldId id="278" r:id="rId21"/>
    <p:sldId id="280" r:id="rId22"/>
    <p:sldId id="281" r:id="rId23"/>
    <p:sldId id="282" r:id="rId24"/>
    <p:sldId id="283" r:id="rId25"/>
    <p:sldId id="291" r:id="rId26"/>
    <p:sldId id="692" r:id="rId27"/>
    <p:sldId id="693"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257" userDrawn="1">
          <p15:clr>
            <a:srgbClr val="A4A3A4"/>
          </p15:clr>
        </p15:guide>
        <p15:guide id="4" pos="7423" userDrawn="1">
          <p15:clr>
            <a:srgbClr val="A4A3A4"/>
          </p15:clr>
        </p15:guide>
        <p15:guide id="6" orient="horz" pos="164" userDrawn="1">
          <p15:clr>
            <a:srgbClr val="A4A3A4"/>
          </p15:clr>
        </p15:guide>
        <p15:guide id="7" orient="horz" pos="4156" userDrawn="1">
          <p15:clr>
            <a:srgbClr val="A4A3A4"/>
          </p15:clr>
        </p15:guide>
        <p15:guide id="8" pos="71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2A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496" autoAdjust="0"/>
    <p:restoredTop sz="94660"/>
  </p:normalViewPr>
  <p:slideViewPr>
    <p:cSldViewPr snapToGrid="0">
      <p:cViewPr varScale="1">
        <p:scale>
          <a:sx n="88" d="100"/>
          <a:sy n="88" d="100"/>
        </p:scale>
        <p:origin x="102" y="582"/>
      </p:cViewPr>
      <p:guideLst>
        <p:guide orient="horz" pos="2160"/>
        <p:guide pos="3840"/>
        <p:guide pos="257"/>
        <p:guide pos="7423"/>
        <p:guide orient="horz" pos="164"/>
        <p:guide orient="horz" pos="4156"/>
        <p:guide pos="71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presProps" Target="presProps.xml"/><Relationship Id="rId8"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Sheet1!$A$2:$A$4</c:f>
              <c:strCache>
                <c:ptCount val="3"/>
                <c:pt idx="0">
                  <c:v>类别 1</c:v>
                </c:pt>
                <c:pt idx="1">
                  <c:v>类别 2</c:v>
                </c:pt>
                <c:pt idx="2">
                  <c:v>类别 3</c:v>
                </c:pt>
              </c:strCache>
            </c:strRef>
          </c:cat>
          <c:val>
            <c:numRef>
              <c:f>Sheet1!$B$2:$B$4</c:f>
              <c:numCache>
                <c:formatCode>General</c:formatCode>
                <c:ptCount val="3"/>
                <c:pt idx="0">
                  <c:v>4.3</c:v>
                </c:pt>
                <c:pt idx="1">
                  <c:v>2.5</c:v>
                </c:pt>
                <c:pt idx="2">
                  <c:v>3.5</c:v>
                </c:pt>
              </c:numCache>
            </c:numRef>
          </c:val>
          <c:extLst xmlns:c16r2="http://schemas.microsoft.com/office/drawing/2015/06/chart">
            <c:ext xmlns:c16="http://schemas.microsoft.com/office/drawing/2014/chart" uri="{C3380CC4-5D6E-409C-BE32-E72D297353CC}">
              <c16:uniqueId val="{00000000-E756-49E1-8C49-5710E377EADC}"/>
            </c:ext>
          </c:extLst>
        </c:ser>
        <c:ser>
          <c:idx val="1"/>
          <c:order val="1"/>
          <c:tx>
            <c:strRef>
              <c:f>Sheet1!$C$1</c:f>
              <c:strCache>
                <c:ptCount val="1"/>
                <c:pt idx="0">
                  <c:v>系列 2</c:v>
                </c:pt>
              </c:strCache>
            </c:strRef>
          </c:tx>
          <c:spPr>
            <a:solidFill>
              <a:schemeClr val="accent2"/>
            </a:solidFill>
            <a:ln>
              <a:noFill/>
            </a:ln>
            <a:effectLst/>
          </c:spPr>
          <c:invertIfNegative val="0"/>
          <c:cat>
            <c:strRef>
              <c:f>Sheet1!$A$2:$A$4</c:f>
              <c:strCache>
                <c:ptCount val="3"/>
                <c:pt idx="0">
                  <c:v>类别 1</c:v>
                </c:pt>
                <c:pt idx="1">
                  <c:v>类别 2</c:v>
                </c:pt>
                <c:pt idx="2">
                  <c:v>类别 3</c:v>
                </c:pt>
              </c:strCache>
            </c:strRef>
          </c:cat>
          <c:val>
            <c:numRef>
              <c:f>Sheet1!$C$2:$C$4</c:f>
              <c:numCache>
                <c:formatCode>General</c:formatCode>
                <c:ptCount val="3"/>
                <c:pt idx="0">
                  <c:v>2.4</c:v>
                </c:pt>
                <c:pt idx="1">
                  <c:v>4.4000000000000004</c:v>
                </c:pt>
                <c:pt idx="2">
                  <c:v>1.8</c:v>
                </c:pt>
              </c:numCache>
            </c:numRef>
          </c:val>
          <c:extLst xmlns:c16r2="http://schemas.microsoft.com/office/drawing/2015/06/chart">
            <c:ext xmlns:c16="http://schemas.microsoft.com/office/drawing/2014/chart" uri="{C3380CC4-5D6E-409C-BE32-E72D297353CC}">
              <c16:uniqueId val="{00000001-E756-49E1-8C49-5710E377EADC}"/>
            </c:ext>
          </c:extLst>
        </c:ser>
        <c:dLbls>
          <c:showLegendKey val="0"/>
          <c:showVal val="0"/>
          <c:showCatName val="0"/>
          <c:showSerName val="0"/>
          <c:showPercent val="0"/>
          <c:showBubbleSize val="0"/>
        </c:dLbls>
        <c:gapWidth val="219"/>
        <c:overlap val="-27"/>
        <c:axId val="-274103168"/>
        <c:axId val="-274096640"/>
      </c:barChart>
      <c:catAx>
        <c:axId val="-2741031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74096640"/>
        <c:crosses val="autoZero"/>
        <c:auto val="1"/>
        <c:lblAlgn val="ctr"/>
        <c:lblOffset val="100"/>
        <c:noMultiLvlLbl val="0"/>
      </c:catAx>
      <c:valAx>
        <c:axId val="-2740966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741031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jpeg>
</file>

<file path=ppt/media/image11.jpg>
</file>

<file path=ppt/media/image12.jpg>
</file>

<file path=ppt/media/image13.jpg>
</file>

<file path=ppt/media/image14.png>
</file>

<file path=ppt/media/image15.jpeg>
</file>

<file path=ppt/media/image15.svg>
</file>

<file path=ppt/media/image16.jpg>
</file>

<file path=ppt/media/image17.jpeg>
</file>

<file path=ppt/media/image18.jpeg>
</file>

<file path=ppt/media/image19.jpg>
</file>

<file path=ppt/media/image2.jpeg>
</file>

<file path=ppt/media/image20.jp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C8FDAF-E40F-4382-8CDB-E176D1D9BBE1}" type="datetimeFigureOut">
              <a:rPr lang="zh-CN" altLang="en-US" smtClean="0"/>
              <a:t>2021/3/15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86D3FD-26B5-46CC-B82C-FF71209E34C6}" type="slidenum">
              <a:rPr lang="zh-CN" altLang="en-US" smtClean="0"/>
              <a:t>‹#›</a:t>
            </a:fld>
            <a:endParaRPr lang="zh-CN" altLang="en-US"/>
          </a:p>
        </p:txBody>
      </p:sp>
    </p:spTree>
    <p:extLst>
      <p:ext uri="{BB962C8B-B14F-4D97-AF65-F5344CB8AC3E}">
        <p14:creationId xmlns:p14="http://schemas.microsoft.com/office/powerpoint/2010/main" val="1221441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86D3FD-26B5-46CC-B82C-FF71209E34C6}" type="slidenum">
              <a:rPr lang="zh-CN" altLang="en-US" smtClean="0"/>
              <a:t>5</a:t>
            </a:fld>
            <a:endParaRPr lang="zh-CN" altLang="en-US"/>
          </a:p>
        </p:txBody>
      </p:sp>
    </p:spTree>
    <p:extLst>
      <p:ext uri="{BB962C8B-B14F-4D97-AF65-F5344CB8AC3E}">
        <p14:creationId xmlns:p14="http://schemas.microsoft.com/office/powerpoint/2010/main" val="38112189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86D3FD-26B5-46CC-B82C-FF71209E34C6}" type="slidenum">
              <a:rPr lang="zh-CN" altLang="en-US" smtClean="0"/>
              <a:t>6</a:t>
            </a:fld>
            <a:endParaRPr lang="zh-CN" altLang="en-US"/>
          </a:p>
        </p:txBody>
      </p:sp>
    </p:spTree>
    <p:extLst>
      <p:ext uri="{BB962C8B-B14F-4D97-AF65-F5344CB8AC3E}">
        <p14:creationId xmlns:p14="http://schemas.microsoft.com/office/powerpoint/2010/main" val="1324755762"/>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tags" Target="../tags/tag3.xml"/><Relationship Id="rId7" Type="http://schemas.openxmlformats.org/officeDocument/2006/relationships/image" Target="../media/image3.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2.jpeg"/><Relationship Id="rId5" Type="http://schemas.openxmlformats.org/officeDocument/2006/relationships/image" Target="../media/image1.jpeg"/><Relationship Id="rId10" Type="http://schemas.openxmlformats.org/officeDocument/2006/relationships/image" Target="../media/image6.jpeg"/><Relationship Id="rId4" Type="http://schemas.openxmlformats.org/officeDocument/2006/relationships/slideMaster" Target="../slideMasters/slideMaster1.xml"/><Relationship Id="rId9" Type="http://schemas.openxmlformats.org/officeDocument/2006/relationships/image" Target="../media/image5.jpe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slideMaster" Target="../slideMasters/slideMaster1.xml"/><Relationship Id="rId7" Type="http://schemas.openxmlformats.org/officeDocument/2006/relationships/image" Target="../media/image9.jpe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1.jpe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image" Target="../media/image1.jpe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与封底">
    <p:spTree>
      <p:nvGrpSpPr>
        <p:cNvPr id="1" name=""/>
        <p:cNvGrpSpPr/>
        <p:nvPr/>
      </p:nvGrpSpPr>
      <p:grpSpPr>
        <a:xfrm>
          <a:off x="0" y="0"/>
          <a:ext cx="0" cy="0"/>
          <a:chOff x="0" y="0"/>
          <a:chExt cx="0" cy="0"/>
        </a:xfrm>
      </p:grpSpPr>
      <p:pic>
        <p:nvPicPr>
          <p:cNvPr id="30" name="图片 29" descr="图片包含 人员, 笔记本电脑, 餐桌, 就坐&#10;&#10;描述已自动生成">
            <a:extLst>
              <a:ext uri="{FF2B5EF4-FFF2-40B4-BE49-F238E27FC236}">
                <a16:creationId xmlns:a16="http://schemas.microsoft.com/office/drawing/2014/main" xmlns="" id="{E94B5394-5D1C-4601-A1EA-31D583FC95B5}"/>
              </a:ext>
            </a:extLst>
          </p:cNvPr>
          <p:cNvPicPr>
            <a:picLocks noChangeAspect="1"/>
          </p:cNvPicPr>
          <p:nvPr userDrawn="1"/>
        </p:nvPicPr>
        <p:blipFill rotWithShape="1">
          <a:blip r:embed="rId5" cstate="screen">
            <a:alphaModFix/>
            <a:extLst>
              <a:ext uri="{28A0092B-C50C-407E-A947-70E740481C1C}">
                <a14:useLocalDpi xmlns:a14="http://schemas.microsoft.com/office/drawing/2010/main"/>
              </a:ext>
            </a:extLst>
          </a:blip>
          <a:srcRect/>
          <a:stretch/>
        </p:blipFill>
        <p:spPr>
          <a:xfrm>
            <a:off x="0" y="-1"/>
            <a:ext cx="12192000" cy="6858001"/>
          </a:xfrm>
          <a:prstGeom prst="rect">
            <a:avLst/>
          </a:prstGeom>
        </p:spPr>
      </p:pic>
      <p:sp>
        <p:nvSpPr>
          <p:cNvPr id="31" name="任意多边形: 形状 30">
            <a:extLst>
              <a:ext uri="{FF2B5EF4-FFF2-40B4-BE49-F238E27FC236}">
                <a16:creationId xmlns:a16="http://schemas.microsoft.com/office/drawing/2014/main" xmlns="" id="{DB273A5D-0F97-4B12-92FB-2C7DC53B9CE0}"/>
              </a:ext>
            </a:extLst>
          </p:cNvPr>
          <p:cNvSpPr/>
          <p:nvPr userDrawn="1"/>
        </p:nvSpPr>
        <p:spPr>
          <a:xfrm>
            <a:off x="3609078" y="1582058"/>
            <a:ext cx="3154579" cy="5275942"/>
          </a:xfrm>
          <a:custGeom>
            <a:avLst/>
            <a:gdLst>
              <a:gd name="connsiteX0" fmla="*/ 814157 w 3154579"/>
              <a:gd name="connsiteY0" fmla="*/ 0 h 5275942"/>
              <a:gd name="connsiteX1" fmla="*/ 3154579 w 3154579"/>
              <a:gd name="connsiteY1" fmla="*/ 0 h 5275942"/>
              <a:gd name="connsiteX2" fmla="*/ 2340422 w 3154579"/>
              <a:gd name="connsiteY2" fmla="*/ 5275942 h 5275942"/>
              <a:gd name="connsiteX3" fmla="*/ 0 w 3154579"/>
              <a:gd name="connsiteY3" fmla="*/ 5275942 h 5275942"/>
            </a:gdLst>
            <a:ahLst/>
            <a:cxnLst>
              <a:cxn ang="0">
                <a:pos x="connsiteX0" y="connsiteY0"/>
              </a:cxn>
              <a:cxn ang="0">
                <a:pos x="connsiteX1" y="connsiteY1"/>
              </a:cxn>
              <a:cxn ang="0">
                <a:pos x="connsiteX2" y="connsiteY2"/>
              </a:cxn>
              <a:cxn ang="0">
                <a:pos x="connsiteX3" y="connsiteY3"/>
              </a:cxn>
            </a:cxnLst>
            <a:rect l="l" t="t" r="r" b="b"/>
            <a:pathLst>
              <a:path w="3154579" h="5275942">
                <a:moveTo>
                  <a:pt x="814157" y="0"/>
                </a:moveTo>
                <a:lnTo>
                  <a:pt x="3154579" y="0"/>
                </a:lnTo>
                <a:lnTo>
                  <a:pt x="2340422" y="5275942"/>
                </a:lnTo>
                <a:lnTo>
                  <a:pt x="0" y="5275942"/>
                </a:lnTo>
                <a:close/>
              </a:path>
            </a:pathLst>
          </a:custGeom>
          <a:blipFill>
            <a:blip r:embed="rId6" cstate="screen">
              <a:extLst>
                <a:ext uri="{28A0092B-C50C-407E-A947-70E740481C1C}">
                  <a14:useLocalDpi xmlns:a14="http://schemas.microsoft.com/office/drawing/2010/main"/>
                </a:ext>
              </a:extLst>
            </a:blip>
            <a:srcRect/>
            <a:stretch>
              <a:fillRect/>
            </a:stretch>
          </a:blipFill>
          <a:ln>
            <a:noFill/>
          </a:ln>
          <a:effectLst>
            <a:outerShdw blurRad="127000" dist="38100" dir="2700000" algn="tl"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xmlns="" id="{97629057-5908-4327-8F77-CF0BA20142AD}"/>
              </a:ext>
            </a:extLst>
          </p:cNvPr>
          <p:cNvSpPr/>
          <p:nvPr userDrawn="1"/>
        </p:nvSpPr>
        <p:spPr>
          <a:xfrm>
            <a:off x="6241142" y="1"/>
            <a:ext cx="3278888" cy="6081487"/>
          </a:xfrm>
          <a:custGeom>
            <a:avLst/>
            <a:gdLst>
              <a:gd name="connsiteX0" fmla="*/ 938466 w 3278888"/>
              <a:gd name="connsiteY0" fmla="*/ 0 h 6081487"/>
              <a:gd name="connsiteX1" fmla="*/ 3278888 w 3278888"/>
              <a:gd name="connsiteY1" fmla="*/ 0 h 6081487"/>
              <a:gd name="connsiteX2" fmla="*/ 2340422 w 3278888"/>
              <a:gd name="connsiteY2" fmla="*/ 6081487 h 6081487"/>
              <a:gd name="connsiteX3" fmla="*/ 0 w 3278888"/>
              <a:gd name="connsiteY3" fmla="*/ 6081487 h 6081487"/>
            </a:gdLst>
            <a:ahLst/>
            <a:cxnLst>
              <a:cxn ang="0">
                <a:pos x="connsiteX0" y="connsiteY0"/>
              </a:cxn>
              <a:cxn ang="0">
                <a:pos x="connsiteX1" y="connsiteY1"/>
              </a:cxn>
              <a:cxn ang="0">
                <a:pos x="connsiteX2" y="connsiteY2"/>
              </a:cxn>
              <a:cxn ang="0">
                <a:pos x="connsiteX3" y="connsiteY3"/>
              </a:cxn>
            </a:cxnLst>
            <a:rect l="l" t="t" r="r" b="b"/>
            <a:pathLst>
              <a:path w="3278888" h="6081487">
                <a:moveTo>
                  <a:pt x="938466" y="0"/>
                </a:moveTo>
                <a:lnTo>
                  <a:pt x="3278888" y="0"/>
                </a:lnTo>
                <a:lnTo>
                  <a:pt x="2340422" y="6081487"/>
                </a:lnTo>
                <a:lnTo>
                  <a:pt x="0" y="6081487"/>
                </a:lnTo>
                <a:close/>
              </a:path>
            </a:pathLst>
          </a:custGeom>
          <a:blipFill>
            <a:blip r:embed="rId7" cstate="screen">
              <a:extLst>
                <a:ext uri="{28A0092B-C50C-407E-A947-70E740481C1C}">
                  <a14:useLocalDpi xmlns:a14="http://schemas.microsoft.com/office/drawing/2010/main"/>
                </a:ext>
              </a:extLst>
            </a:blip>
            <a:srcRect/>
            <a:stretch>
              <a:fillRect/>
            </a:stretch>
          </a:blipFill>
          <a:ln>
            <a:noFill/>
          </a:ln>
          <a:effectLst>
            <a:outerShdw blurRad="127000" dist="38100" dir="2700000" algn="tl"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3" name="任意多边形: 形状 32">
            <a:extLst>
              <a:ext uri="{FF2B5EF4-FFF2-40B4-BE49-F238E27FC236}">
                <a16:creationId xmlns:a16="http://schemas.microsoft.com/office/drawing/2014/main" xmlns="" id="{6D7FBA2C-3DEC-4080-8802-9606401C738D}"/>
              </a:ext>
            </a:extLst>
          </p:cNvPr>
          <p:cNvSpPr/>
          <p:nvPr userDrawn="1"/>
        </p:nvSpPr>
        <p:spPr>
          <a:xfrm>
            <a:off x="8669708" y="751116"/>
            <a:ext cx="3282807" cy="6106885"/>
          </a:xfrm>
          <a:custGeom>
            <a:avLst/>
            <a:gdLst>
              <a:gd name="connsiteX0" fmla="*/ 942385 w 3282807"/>
              <a:gd name="connsiteY0" fmla="*/ 0 h 6106885"/>
              <a:gd name="connsiteX1" fmla="*/ 3282807 w 3282807"/>
              <a:gd name="connsiteY1" fmla="*/ 0 h 6106885"/>
              <a:gd name="connsiteX2" fmla="*/ 2340422 w 3282807"/>
              <a:gd name="connsiteY2" fmla="*/ 6106885 h 6106885"/>
              <a:gd name="connsiteX3" fmla="*/ 0 w 3282807"/>
              <a:gd name="connsiteY3" fmla="*/ 6106885 h 6106885"/>
            </a:gdLst>
            <a:ahLst/>
            <a:cxnLst>
              <a:cxn ang="0">
                <a:pos x="connsiteX0" y="connsiteY0"/>
              </a:cxn>
              <a:cxn ang="0">
                <a:pos x="connsiteX1" y="connsiteY1"/>
              </a:cxn>
              <a:cxn ang="0">
                <a:pos x="connsiteX2" y="connsiteY2"/>
              </a:cxn>
              <a:cxn ang="0">
                <a:pos x="connsiteX3" y="connsiteY3"/>
              </a:cxn>
            </a:cxnLst>
            <a:rect l="l" t="t" r="r" b="b"/>
            <a:pathLst>
              <a:path w="3282807" h="6106885">
                <a:moveTo>
                  <a:pt x="942385" y="0"/>
                </a:moveTo>
                <a:lnTo>
                  <a:pt x="3282807" y="0"/>
                </a:lnTo>
                <a:lnTo>
                  <a:pt x="2340422" y="6106885"/>
                </a:lnTo>
                <a:lnTo>
                  <a:pt x="0" y="6106885"/>
                </a:lnTo>
                <a:close/>
              </a:path>
            </a:pathLst>
          </a:custGeom>
          <a:blipFill>
            <a:blip r:embed="rId8" cstate="screen">
              <a:extLst>
                <a:ext uri="{28A0092B-C50C-407E-A947-70E740481C1C}">
                  <a14:useLocalDpi xmlns:a14="http://schemas.microsoft.com/office/drawing/2010/main"/>
                </a:ext>
              </a:extLst>
            </a:blip>
            <a:srcRect/>
            <a:stretch>
              <a:fillRect/>
            </a:stretch>
          </a:blipFill>
          <a:ln>
            <a:noFill/>
          </a:ln>
          <a:effectLst>
            <a:outerShdw blurRad="127000" dist="38100" dir="2700000" algn="tl"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4" name="任意多边形: 形状 33">
            <a:extLst>
              <a:ext uri="{FF2B5EF4-FFF2-40B4-BE49-F238E27FC236}">
                <a16:creationId xmlns:a16="http://schemas.microsoft.com/office/drawing/2014/main" xmlns="" id="{616605B1-2C5E-4F4A-97C5-3EE05EBC7DA1}"/>
              </a:ext>
            </a:extLst>
          </p:cNvPr>
          <p:cNvSpPr/>
          <p:nvPr userDrawn="1"/>
        </p:nvSpPr>
        <p:spPr>
          <a:xfrm>
            <a:off x="11231060" y="3429000"/>
            <a:ext cx="960941" cy="3429001"/>
          </a:xfrm>
          <a:custGeom>
            <a:avLst/>
            <a:gdLst>
              <a:gd name="connsiteX0" fmla="*/ 529147 w 960941"/>
              <a:gd name="connsiteY0" fmla="*/ 0 h 3429001"/>
              <a:gd name="connsiteX1" fmla="*/ 960941 w 960941"/>
              <a:gd name="connsiteY1" fmla="*/ 0 h 3429001"/>
              <a:gd name="connsiteX2" fmla="*/ 960941 w 960941"/>
              <a:gd name="connsiteY2" fmla="*/ 3429001 h 3429001"/>
              <a:gd name="connsiteX3" fmla="*/ 0 w 960941"/>
              <a:gd name="connsiteY3" fmla="*/ 3429001 h 3429001"/>
            </a:gdLst>
            <a:ahLst/>
            <a:cxnLst>
              <a:cxn ang="0">
                <a:pos x="connsiteX0" y="connsiteY0"/>
              </a:cxn>
              <a:cxn ang="0">
                <a:pos x="connsiteX1" y="connsiteY1"/>
              </a:cxn>
              <a:cxn ang="0">
                <a:pos x="connsiteX2" y="connsiteY2"/>
              </a:cxn>
              <a:cxn ang="0">
                <a:pos x="connsiteX3" y="connsiteY3"/>
              </a:cxn>
            </a:cxnLst>
            <a:rect l="l" t="t" r="r" b="b"/>
            <a:pathLst>
              <a:path w="960941" h="3429001">
                <a:moveTo>
                  <a:pt x="529147" y="0"/>
                </a:moveTo>
                <a:lnTo>
                  <a:pt x="960941" y="0"/>
                </a:lnTo>
                <a:lnTo>
                  <a:pt x="960941" y="3429001"/>
                </a:lnTo>
                <a:lnTo>
                  <a:pt x="0" y="3429001"/>
                </a:lnTo>
                <a:close/>
              </a:path>
            </a:pathLst>
          </a:custGeom>
          <a:blipFill>
            <a:blip r:embed="rId9" cstate="screen">
              <a:extLst>
                <a:ext uri="{28A0092B-C50C-407E-A947-70E740481C1C}">
                  <a14:useLocalDpi xmlns:a14="http://schemas.microsoft.com/office/drawing/2010/main"/>
                </a:ext>
              </a:extLst>
            </a:blip>
            <a:srcRect/>
            <a:stretch>
              <a:fillRect/>
            </a:stretch>
          </a:blipFill>
          <a:ln>
            <a:noFill/>
          </a:ln>
          <a:effectLst>
            <a:outerShdw blurRad="127000" dist="38100" dir="2700000" algn="tl"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5" name="任意多边形: 形状 34">
            <a:extLst>
              <a:ext uri="{FF2B5EF4-FFF2-40B4-BE49-F238E27FC236}">
                <a16:creationId xmlns:a16="http://schemas.microsoft.com/office/drawing/2014/main" xmlns="" id="{6B83EE12-2D6D-449E-A182-49843F7C9455}"/>
              </a:ext>
            </a:extLst>
          </p:cNvPr>
          <p:cNvSpPr/>
          <p:nvPr userDrawn="1"/>
        </p:nvSpPr>
        <p:spPr>
          <a:xfrm>
            <a:off x="0" y="0"/>
            <a:ext cx="1634551" cy="4220030"/>
          </a:xfrm>
          <a:custGeom>
            <a:avLst/>
            <a:gdLst>
              <a:gd name="connsiteX0" fmla="*/ 0 w 1634551"/>
              <a:gd name="connsiteY0" fmla="*/ 0 h 4220030"/>
              <a:gd name="connsiteX1" fmla="*/ 1634551 w 1634551"/>
              <a:gd name="connsiteY1" fmla="*/ 0 h 4220030"/>
              <a:gd name="connsiteX2" fmla="*/ 983336 w 1634551"/>
              <a:gd name="connsiteY2" fmla="*/ 4220030 h 4220030"/>
              <a:gd name="connsiteX3" fmla="*/ 0 w 1634551"/>
              <a:gd name="connsiteY3" fmla="*/ 4220030 h 4220030"/>
            </a:gdLst>
            <a:ahLst/>
            <a:cxnLst>
              <a:cxn ang="0">
                <a:pos x="connsiteX0" y="connsiteY0"/>
              </a:cxn>
              <a:cxn ang="0">
                <a:pos x="connsiteX1" y="connsiteY1"/>
              </a:cxn>
              <a:cxn ang="0">
                <a:pos x="connsiteX2" y="connsiteY2"/>
              </a:cxn>
              <a:cxn ang="0">
                <a:pos x="connsiteX3" y="connsiteY3"/>
              </a:cxn>
            </a:cxnLst>
            <a:rect l="l" t="t" r="r" b="b"/>
            <a:pathLst>
              <a:path w="1634551" h="4220030">
                <a:moveTo>
                  <a:pt x="0" y="0"/>
                </a:moveTo>
                <a:lnTo>
                  <a:pt x="1634551" y="0"/>
                </a:lnTo>
                <a:lnTo>
                  <a:pt x="983336" y="4220030"/>
                </a:lnTo>
                <a:lnTo>
                  <a:pt x="0" y="4220030"/>
                </a:lnTo>
                <a:close/>
              </a:path>
            </a:pathLst>
          </a:custGeom>
          <a:blipFill>
            <a:blip r:embed="rId10" cstate="screen">
              <a:extLst>
                <a:ext uri="{28A0092B-C50C-407E-A947-70E740481C1C}">
                  <a14:useLocalDpi xmlns:a14="http://schemas.microsoft.com/office/drawing/2010/main"/>
                </a:ext>
              </a:extLst>
            </a:blip>
            <a:srcRect/>
            <a:stretch>
              <a:fillRect l="6751"/>
            </a:stretch>
          </a:blipFill>
          <a:ln>
            <a:noFill/>
          </a:ln>
          <a:effectLst>
            <a:outerShdw blurRad="127000" dist="38100" dir="2700000" algn="tl" rotWithShape="0">
              <a:schemeClr val="accent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6" name="任意多边形: 形状 35">
            <a:extLst>
              <a:ext uri="{FF2B5EF4-FFF2-40B4-BE49-F238E27FC236}">
                <a16:creationId xmlns:a16="http://schemas.microsoft.com/office/drawing/2014/main" xmlns="" id="{B0ED0631-5D7D-4EF2-AB12-81D025D2977A}"/>
              </a:ext>
            </a:extLst>
          </p:cNvPr>
          <p:cNvSpPr/>
          <p:nvPr userDrawn="1"/>
        </p:nvSpPr>
        <p:spPr>
          <a:xfrm>
            <a:off x="0" y="0"/>
            <a:ext cx="1634551" cy="4220030"/>
          </a:xfrm>
          <a:custGeom>
            <a:avLst/>
            <a:gdLst>
              <a:gd name="connsiteX0" fmla="*/ 0 w 1634551"/>
              <a:gd name="connsiteY0" fmla="*/ 0 h 4220030"/>
              <a:gd name="connsiteX1" fmla="*/ 1634551 w 1634551"/>
              <a:gd name="connsiteY1" fmla="*/ 0 h 4220030"/>
              <a:gd name="connsiteX2" fmla="*/ 983336 w 1634551"/>
              <a:gd name="connsiteY2" fmla="*/ 4220030 h 4220030"/>
              <a:gd name="connsiteX3" fmla="*/ 0 w 1634551"/>
              <a:gd name="connsiteY3" fmla="*/ 4220030 h 4220030"/>
            </a:gdLst>
            <a:ahLst/>
            <a:cxnLst>
              <a:cxn ang="0">
                <a:pos x="connsiteX0" y="connsiteY0"/>
              </a:cxn>
              <a:cxn ang="0">
                <a:pos x="connsiteX1" y="connsiteY1"/>
              </a:cxn>
              <a:cxn ang="0">
                <a:pos x="connsiteX2" y="connsiteY2"/>
              </a:cxn>
              <a:cxn ang="0">
                <a:pos x="connsiteX3" y="connsiteY3"/>
              </a:cxn>
            </a:cxnLst>
            <a:rect l="l" t="t" r="r" b="b"/>
            <a:pathLst>
              <a:path w="1634551" h="4220030">
                <a:moveTo>
                  <a:pt x="0" y="0"/>
                </a:moveTo>
                <a:lnTo>
                  <a:pt x="1634551" y="0"/>
                </a:lnTo>
                <a:lnTo>
                  <a:pt x="983336" y="4220030"/>
                </a:lnTo>
                <a:lnTo>
                  <a:pt x="0" y="4220030"/>
                </a:lnTo>
                <a:close/>
              </a:path>
            </a:pathLst>
          </a:custGeom>
          <a:solidFill>
            <a:schemeClr val="accent1">
              <a:alpha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7" name="任意多边形: 形状 36">
            <a:extLst>
              <a:ext uri="{FF2B5EF4-FFF2-40B4-BE49-F238E27FC236}">
                <a16:creationId xmlns:a16="http://schemas.microsoft.com/office/drawing/2014/main" xmlns="" id="{D58B812F-8776-499E-A4FD-B98211EDD52E}"/>
              </a:ext>
            </a:extLst>
          </p:cNvPr>
          <p:cNvSpPr/>
          <p:nvPr userDrawn="1"/>
        </p:nvSpPr>
        <p:spPr>
          <a:xfrm>
            <a:off x="3609076" y="1582058"/>
            <a:ext cx="3154580" cy="5275943"/>
          </a:xfrm>
          <a:custGeom>
            <a:avLst/>
            <a:gdLst>
              <a:gd name="connsiteX0" fmla="*/ 814158 w 3154580"/>
              <a:gd name="connsiteY0" fmla="*/ 0 h 5275943"/>
              <a:gd name="connsiteX1" fmla="*/ 3154580 w 3154580"/>
              <a:gd name="connsiteY1" fmla="*/ 0 h 5275943"/>
              <a:gd name="connsiteX2" fmla="*/ 2340422 w 3154580"/>
              <a:gd name="connsiteY2" fmla="*/ 5275943 h 5275943"/>
              <a:gd name="connsiteX3" fmla="*/ 0 w 3154580"/>
              <a:gd name="connsiteY3" fmla="*/ 5275943 h 5275943"/>
            </a:gdLst>
            <a:ahLst/>
            <a:cxnLst>
              <a:cxn ang="0">
                <a:pos x="connsiteX0" y="connsiteY0"/>
              </a:cxn>
              <a:cxn ang="0">
                <a:pos x="connsiteX1" y="connsiteY1"/>
              </a:cxn>
              <a:cxn ang="0">
                <a:pos x="connsiteX2" y="connsiteY2"/>
              </a:cxn>
              <a:cxn ang="0">
                <a:pos x="connsiteX3" y="connsiteY3"/>
              </a:cxn>
            </a:cxnLst>
            <a:rect l="l" t="t" r="r" b="b"/>
            <a:pathLst>
              <a:path w="3154580" h="5275943">
                <a:moveTo>
                  <a:pt x="814158" y="0"/>
                </a:moveTo>
                <a:lnTo>
                  <a:pt x="3154580" y="0"/>
                </a:lnTo>
                <a:lnTo>
                  <a:pt x="2340422" y="5275943"/>
                </a:lnTo>
                <a:lnTo>
                  <a:pt x="0" y="5275943"/>
                </a:lnTo>
                <a:close/>
              </a:path>
            </a:pathLst>
          </a:custGeom>
          <a:solidFill>
            <a:schemeClr val="accent1">
              <a:alpha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8" name="任意多边形: 形状 37">
            <a:extLst>
              <a:ext uri="{FF2B5EF4-FFF2-40B4-BE49-F238E27FC236}">
                <a16:creationId xmlns:a16="http://schemas.microsoft.com/office/drawing/2014/main" xmlns="" id="{3E7DFBBC-FE2C-4AC9-970A-544564EDEC7D}"/>
              </a:ext>
            </a:extLst>
          </p:cNvPr>
          <p:cNvSpPr/>
          <p:nvPr userDrawn="1"/>
        </p:nvSpPr>
        <p:spPr>
          <a:xfrm>
            <a:off x="6241142" y="1"/>
            <a:ext cx="3278888" cy="6081487"/>
          </a:xfrm>
          <a:custGeom>
            <a:avLst/>
            <a:gdLst>
              <a:gd name="connsiteX0" fmla="*/ 938466 w 3278888"/>
              <a:gd name="connsiteY0" fmla="*/ 0 h 6081487"/>
              <a:gd name="connsiteX1" fmla="*/ 3278888 w 3278888"/>
              <a:gd name="connsiteY1" fmla="*/ 0 h 6081487"/>
              <a:gd name="connsiteX2" fmla="*/ 2340422 w 3278888"/>
              <a:gd name="connsiteY2" fmla="*/ 6081487 h 6081487"/>
              <a:gd name="connsiteX3" fmla="*/ 0 w 3278888"/>
              <a:gd name="connsiteY3" fmla="*/ 6081487 h 6081487"/>
            </a:gdLst>
            <a:ahLst/>
            <a:cxnLst>
              <a:cxn ang="0">
                <a:pos x="connsiteX0" y="connsiteY0"/>
              </a:cxn>
              <a:cxn ang="0">
                <a:pos x="connsiteX1" y="connsiteY1"/>
              </a:cxn>
              <a:cxn ang="0">
                <a:pos x="connsiteX2" y="connsiteY2"/>
              </a:cxn>
              <a:cxn ang="0">
                <a:pos x="connsiteX3" y="connsiteY3"/>
              </a:cxn>
            </a:cxnLst>
            <a:rect l="l" t="t" r="r" b="b"/>
            <a:pathLst>
              <a:path w="3278888" h="6081487">
                <a:moveTo>
                  <a:pt x="938466" y="0"/>
                </a:moveTo>
                <a:lnTo>
                  <a:pt x="3278888" y="0"/>
                </a:lnTo>
                <a:lnTo>
                  <a:pt x="2340422" y="6081487"/>
                </a:lnTo>
                <a:lnTo>
                  <a:pt x="0" y="6081487"/>
                </a:lnTo>
                <a:close/>
              </a:path>
            </a:pathLst>
          </a:custGeom>
          <a:solidFill>
            <a:schemeClr val="accent1">
              <a:alpha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任意多边形: 形状 38">
            <a:extLst>
              <a:ext uri="{FF2B5EF4-FFF2-40B4-BE49-F238E27FC236}">
                <a16:creationId xmlns:a16="http://schemas.microsoft.com/office/drawing/2014/main" xmlns="" id="{817EFCB7-210A-4D54-AF0E-64A2BBB2B818}"/>
              </a:ext>
            </a:extLst>
          </p:cNvPr>
          <p:cNvSpPr/>
          <p:nvPr userDrawn="1"/>
        </p:nvSpPr>
        <p:spPr>
          <a:xfrm>
            <a:off x="8669708" y="751116"/>
            <a:ext cx="3282807" cy="6106885"/>
          </a:xfrm>
          <a:custGeom>
            <a:avLst/>
            <a:gdLst>
              <a:gd name="connsiteX0" fmla="*/ 942385 w 3282807"/>
              <a:gd name="connsiteY0" fmla="*/ 0 h 6106885"/>
              <a:gd name="connsiteX1" fmla="*/ 3282807 w 3282807"/>
              <a:gd name="connsiteY1" fmla="*/ 0 h 6106885"/>
              <a:gd name="connsiteX2" fmla="*/ 2340422 w 3282807"/>
              <a:gd name="connsiteY2" fmla="*/ 6106885 h 6106885"/>
              <a:gd name="connsiteX3" fmla="*/ 0 w 3282807"/>
              <a:gd name="connsiteY3" fmla="*/ 6106885 h 6106885"/>
            </a:gdLst>
            <a:ahLst/>
            <a:cxnLst>
              <a:cxn ang="0">
                <a:pos x="connsiteX0" y="connsiteY0"/>
              </a:cxn>
              <a:cxn ang="0">
                <a:pos x="connsiteX1" y="connsiteY1"/>
              </a:cxn>
              <a:cxn ang="0">
                <a:pos x="connsiteX2" y="connsiteY2"/>
              </a:cxn>
              <a:cxn ang="0">
                <a:pos x="connsiteX3" y="connsiteY3"/>
              </a:cxn>
            </a:cxnLst>
            <a:rect l="l" t="t" r="r" b="b"/>
            <a:pathLst>
              <a:path w="3282807" h="6106885">
                <a:moveTo>
                  <a:pt x="942385" y="0"/>
                </a:moveTo>
                <a:lnTo>
                  <a:pt x="3282807" y="0"/>
                </a:lnTo>
                <a:lnTo>
                  <a:pt x="2340422" y="6106885"/>
                </a:lnTo>
                <a:lnTo>
                  <a:pt x="0" y="6106885"/>
                </a:lnTo>
                <a:close/>
              </a:path>
            </a:pathLst>
          </a:custGeom>
          <a:solidFill>
            <a:schemeClr val="accent1">
              <a:alpha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0" name="任意多边形: 形状 39">
            <a:extLst>
              <a:ext uri="{FF2B5EF4-FFF2-40B4-BE49-F238E27FC236}">
                <a16:creationId xmlns:a16="http://schemas.microsoft.com/office/drawing/2014/main" xmlns="" id="{BA49CBA0-9087-4913-A507-9EA5BC9C5247}"/>
              </a:ext>
            </a:extLst>
          </p:cNvPr>
          <p:cNvSpPr/>
          <p:nvPr userDrawn="1"/>
        </p:nvSpPr>
        <p:spPr>
          <a:xfrm>
            <a:off x="11231060" y="3429000"/>
            <a:ext cx="960940" cy="3429000"/>
          </a:xfrm>
          <a:custGeom>
            <a:avLst/>
            <a:gdLst>
              <a:gd name="connsiteX0" fmla="*/ 529147 w 960940"/>
              <a:gd name="connsiteY0" fmla="*/ 0 h 3429000"/>
              <a:gd name="connsiteX1" fmla="*/ 960940 w 960940"/>
              <a:gd name="connsiteY1" fmla="*/ 0 h 3429000"/>
              <a:gd name="connsiteX2" fmla="*/ 960940 w 960940"/>
              <a:gd name="connsiteY2" fmla="*/ 3429000 h 3429000"/>
              <a:gd name="connsiteX3" fmla="*/ 0 w 96094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960940" h="3429000">
                <a:moveTo>
                  <a:pt x="529147" y="0"/>
                </a:moveTo>
                <a:lnTo>
                  <a:pt x="960940" y="0"/>
                </a:lnTo>
                <a:lnTo>
                  <a:pt x="960940" y="3429000"/>
                </a:lnTo>
                <a:lnTo>
                  <a:pt x="0" y="3429000"/>
                </a:lnTo>
                <a:close/>
              </a:path>
            </a:pathLst>
          </a:custGeom>
          <a:solidFill>
            <a:schemeClr val="accent1">
              <a:alpha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41" name="直接连接符 40">
            <a:extLst>
              <a:ext uri="{FF2B5EF4-FFF2-40B4-BE49-F238E27FC236}">
                <a16:creationId xmlns:a16="http://schemas.microsoft.com/office/drawing/2014/main" xmlns="" id="{BB533AB1-231A-4CDF-9184-11B945464C8D}"/>
              </a:ext>
            </a:extLst>
          </p:cNvPr>
          <p:cNvCxnSpPr/>
          <p:nvPr userDrawn="1"/>
        </p:nvCxnSpPr>
        <p:spPr>
          <a:xfrm flipH="1">
            <a:off x="1095828" y="2110014"/>
            <a:ext cx="493485" cy="3429001"/>
          </a:xfrm>
          <a:prstGeom prst="line">
            <a:avLst/>
          </a:prstGeom>
          <a:ln w="25400">
            <a:gradFill>
              <a:gsLst>
                <a:gs pos="0">
                  <a:schemeClr val="accent1">
                    <a:lumMod val="20000"/>
                    <a:lumOff val="80000"/>
                  </a:schemeClr>
                </a:gs>
                <a:gs pos="100000">
                  <a:schemeClr val="accent1">
                    <a:lumMod val="20000"/>
                    <a:lumOff val="8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xmlns="" id="{CB82633E-74AF-48CC-9F50-A27D68600E85}"/>
              </a:ext>
            </a:extLst>
          </p:cNvPr>
          <p:cNvCxnSpPr>
            <a:cxnSpLocks/>
          </p:cNvCxnSpPr>
          <p:nvPr userDrawn="1"/>
        </p:nvCxnSpPr>
        <p:spPr>
          <a:xfrm flipH="1">
            <a:off x="3255172" y="5275943"/>
            <a:ext cx="213742" cy="1485190"/>
          </a:xfrm>
          <a:prstGeom prst="line">
            <a:avLst/>
          </a:prstGeom>
          <a:ln w="25400">
            <a:gradFill>
              <a:gsLst>
                <a:gs pos="0">
                  <a:schemeClr val="accent1">
                    <a:lumMod val="20000"/>
                    <a:lumOff val="80000"/>
                  </a:schemeClr>
                </a:gs>
                <a:gs pos="100000">
                  <a:schemeClr val="accent1">
                    <a:lumMod val="20000"/>
                    <a:lumOff val="8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xmlns="" id="{BEBFBCCE-48AE-4AF6-871F-4AE5E4DA7AB1}"/>
              </a:ext>
            </a:extLst>
          </p:cNvPr>
          <p:cNvCxnSpPr/>
          <p:nvPr userDrawn="1"/>
        </p:nvCxnSpPr>
        <p:spPr>
          <a:xfrm flipH="1">
            <a:off x="6359086" y="850901"/>
            <a:ext cx="493485" cy="3429001"/>
          </a:xfrm>
          <a:prstGeom prst="line">
            <a:avLst/>
          </a:prstGeom>
          <a:ln w="25400">
            <a:gradFill>
              <a:gsLst>
                <a:gs pos="0">
                  <a:schemeClr val="accent1">
                    <a:lumMod val="20000"/>
                    <a:lumOff val="80000"/>
                  </a:schemeClr>
                </a:gs>
                <a:gs pos="100000">
                  <a:schemeClr val="accent1">
                    <a:lumMod val="20000"/>
                    <a:lumOff val="8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xmlns="" id="{15D77825-D770-420E-80BC-712BA8E21FF5}"/>
              </a:ext>
            </a:extLst>
          </p:cNvPr>
          <p:cNvCxnSpPr/>
          <p:nvPr userDrawn="1"/>
        </p:nvCxnSpPr>
        <p:spPr>
          <a:xfrm flipH="1">
            <a:off x="10689771" y="5764371"/>
            <a:ext cx="493485" cy="3429001"/>
          </a:xfrm>
          <a:prstGeom prst="line">
            <a:avLst/>
          </a:prstGeom>
          <a:ln w="25400">
            <a:gradFill>
              <a:gsLst>
                <a:gs pos="0">
                  <a:schemeClr val="accent1">
                    <a:lumMod val="20000"/>
                    <a:lumOff val="80000"/>
                  </a:schemeClr>
                </a:gs>
                <a:gs pos="100000">
                  <a:schemeClr val="accent1">
                    <a:lumMod val="20000"/>
                    <a:lumOff val="8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5" name="矩形 44">
            <a:extLst>
              <a:ext uri="{FF2B5EF4-FFF2-40B4-BE49-F238E27FC236}">
                <a16:creationId xmlns:a16="http://schemas.microsoft.com/office/drawing/2014/main" xmlns="" id="{B30AFF07-7F78-4CA5-BAFE-FE14686D3197}"/>
              </a:ext>
            </a:extLst>
          </p:cNvPr>
          <p:cNvSpPr/>
          <p:nvPr userDrawn="1"/>
        </p:nvSpPr>
        <p:spPr>
          <a:xfrm>
            <a:off x="0" y="0"/>
            <a:ext cx="12192000" cy="6858000"/>
          </a:xfrm>
          <a:prstGeom prst="rect">
            <a:avLst/>
          </a:prstGeom>
          <a:solidFill>
            <a:schemeClr val="tx1">
              <a:alpha val="7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a:extLst>
              <a:ext uri="{FF2B5EF4-FFF2-40B4-BE49-F238E27FC236}">
                <a16:creationId xmlns:a16="http://schemas.microsoft.com/office/drawing/2014/main" xmlns="" id="{8684221A-7288-41DC-AED3-06D338E5C49E}"/>
              </a:ext>
            </a:extLst>
          </p:cNvPr>
          <p:cNvSpPr txBox="1"/>
          <p:nvPr userDrawn="1">
            <p:custDataLst>
              <p:tags r:id="rId1"/>
            </p:custDataLst>
          </p:nvPr>
        </p:nvSpPr>
        <p:spPr>
          <a:xfrm>
            <a:off x="1" y="495243"/>
            <a:ext cx="804871" cy="511744"/>
          </a:xfrm>
          <a:custGeom>
            <a:avLst/>
            <a:gdLst>
              <a:gd name="connsiteX0" fmla="*/ 792000 w 804871"/>
              <a:gd name="connsiteY0" fmla="*/ 486000 h 511744"/>
              <a:gd name="connsiteX1" fmla="*/ 804871 w 804871"/>
              <a:gd name="connsiteY1" fmla="*/ 498872 h 511744"/>
              <a:gd name="connsiteX2" fmla="*/ 792000 w 804871"/>
              <a:gd name="connsiteY2" fmla="*/ 511744 h 511744"/>
              <a:gd name="connsiteX3" fmla="*/ 779129 w 804871"/>
              <a:gd name="connsiteY3" fmla="*/ 498872 h 511744"/>
              <a:gd name="connsiteX4" fmla="*/ 792000 w 804871"/>
              <a:gd name="connsiteY4" fmla="*/ 486000 h 511744"/>
              <a:gd name="connsiteX5" fmla="*/ 594000 w 804871"/>
              <a:gd name="connsiteY5" fmla="*/ 486000 h 511744"/>
              <a:gd name="connsiteX6" fmla="*/ 606871 w 804871"/>
              <a:gd name="connsiteY6" fmla="*/ 498872 h 511744"/>
              <a:gd name="connsiteX7" fmla="*/ 594000 w 804871"/>
              <a:gd name="connsiteY7" fmla="*/ 511744 h 511744"/>
              <a:gd name="connsiteX8" fmla="*/ 581129 w 804871"/>
              <a:gd name="connsiteY8" fmla="*/ 498872 h 511744"/>
              <a:gd name="connsiteX9" fmla="*/ 594000 w 804871"/>
              <a:gd name="connsiteY9" fmla="*/ 486000 h 511744"/>
              <a:gd name="connsiteX10" fmla="*/ 396000 w 804871"/>
              <a:gd name="connsiteY10" fmla="*/ 486000 h 511744"/>
              <a:gd name="connsiteX11" fmla="*/ 408871 w 804871"/>
              <a:gd name="connsiteY11" fmla="*/ 498872 h 511744"/>
              <a:gd name="connsiteX12" fmla="*/ 396000 w 804871"/>
              <a:gd name="connsiteY12" fmla="*/ 511744 h 511744"/>
              <a:gd name="connsiteX13" fmla="*/ 383129 w 804871"/>
              <a:gd name="connsiteY13" fmla="*/ 498872 h 511744"/>
              <a:gd name="connsiteX14" fmla="*/ 396000 w 804871"/>
              <a:gd name="connsiteY14" fmla="*/ 486000 h 511744"/>
              <a:gd name="connsiteX15" fmla="*/ 198000 w 804871"/>
              <a:gd name="connsiteY15" fmla="*/ 486000 h 511744"/>
              <a:gd name="connsiteX16" fmla="*/ 210871 w 804871"/>
              <a:gd name="connsiteY16" fmla="*/ 498872 h 511744"/>
              <a:gd name="connsiteX17" fmla="*/ 198000 w 804871"/>
              <a:gd name="connsiteY17" fmla="*/ 511744 h 511744"/>
              <a:gd name="connsiteX18" fmla="*/ 185129 w 804871"/>
              <a:gd name="connsiteY18" fmla="*/ 498872 h 511744"/>
              <a:gd name="connsiteX19" fmla="*/ 198000 w 804871"/>
              <a:gd name="connsiteY19" fmla="*/ 486000 h 511744"/>
              <a:gd name="connsiteX20" fmla="*/ 0 w 804871"/>
              <a:gd name="connsiteY20" fmla="*/ 486000 h 511744"/>
              <a:gd name="connsiteX21" fmla="*/ 12871 w 804871"/>
              <a:gd name="connsiteY21" fmla="*/ 498872 h 511744"/>
              <a:gd name="connsiteX22" fmla="*/ 0 w 804871"/>
              <a:gd name="connsiteY22" fmla="*/ 511744 h 511744"/>
              <a:gd name="connsiteX23" fmla="*/ 792000 w 804871"/>
              <a:gd name="connsiteY23" fmla="*/ 324000 h 511744"/>
              <a:gd name="connsiteX24" fmla="*/ 804871 w 804871"/>
              <a:gd name="connsiteY24" fmla="*/ 336872 h 511744"/>
              <a:gd name="connsiteX25" fmla="*/ 792000 w 804871"/>
              <a:gd name="connsiteY25" fmla="*/ 349744 h 511744"/>
              <a:gd name="connsiteX26" fmla="*/ 779129 w 804871"/>
              <a:gd name="connsiteY26" fmla="*/ 336872 h 511744"/>
              <a:gd name="connsiteX27" fmla="*/ 792000 w 804871"/>
              <a:gd name="connsiteY27" fmla="*/ 324000 h 511744"/>
              <a:gd name="connsiteX28" fmla="*/ 594000 w 804871"/>
              <a:gd name="connsiteY28" fmla="*/ 324000 h 511744"/>
              <a:gd name="connsiteX29" fmla="*/ 606871 w 804871"/>
              <a:gd name="connsiteY29" fmla="*/ 336872 h 511744"/>
              <a:gd name="connsiteX30" fmla="*/ 594000 w 804871"/>
              <a:gd name="connsiteY30" fmla="*/ 349744 h 511744"/>
              <a:gd name="connsiteX31" fmla="*/ 581129 w 804871"/>
              <a:gd name="connsiteY31" fmla="*/ 336872 h 511744"/>
              <a:gd name="connsiteX32" fmla="*/ 594000 w 804871"/>
              <a:gd name="connsiteY32" fmla="*/ 324000 h 511744"/>
              <a:gd name="connsiteX33" fmla="*/ 396000 w 804871"/>
              <a:gd name="connsiteY33" fmla="*/ 324000 h 511744"/>
              <a:gd name="connsiteX34" fmla="*/ 408871 w 804871"/>
              <a:gd name="connsiteY34" fmla="*/ 336872 h 511744"/>
              <a:gd name="connsiteX35" fmla="*/ 396000 w 804871"/>
              <a:gd name="connsiteY35" fmla="*/ 349744 h 511744"/>
              <a:gd name="connsiteX36" fmla="*/ 383129 w 804871"/>
              <a:gd name="connsiteY36" fmla="*/ 336872 h 511744"/>
              <a:gd name="connsiteX37" fmla="*/ 396000 w 804871"/>
              <a:gd name="connsiteY37" fmla="*/ 324000 h 511744"/>
              <a:gd name="connsiteX38" fmla="*/ 198000 w 804871"/>
              <a:gd name="connsiteY38" fmla="*/ 324000 h 511744"/>
              <a:gd name="connsiteX39" fmla="*/ 210871 w 804871"/>
              <a:gd name="connsiteY39" fmla="*/ 336872 h 511744"/>
              <a:gd name="connsiteX40" fmla="*/ 198000 w 804871"/>
              <a:gd name="connsiteY40" fmla="*/ 349744 h 511744"/>
              <a:gd name="connsiteX41" fmla="*/ 185129 w 804871"/>
              <a:gd name="connsiteY41" fmla="*/ 336872 h 511744"/>
              <a:gd name="connsiteX42" fmla="*/ 198000 w 804871"/>
              <a:gd name="connsiteY42" fmla="*/ 324000 h 511744"/>
              <a:gd name="connsiteX43" fmla="*/ 0 w 804871"/>
              <a:gd name="connsiteY43" fmla="*/ 324000 h 511744"/>
              <a:gd name="connsiteX44" fmla="*/ 12871 w 804871"/>
              <a:gd name="connsiteY44" fmla="*/ 336872 h 511744"/>
              <a:gd name="connsiteX45" fmla="*/ 0 w 804871"/>
              <a:gd name="connsiteY45" fmla="*/ 349744 h 511744"/>
              <a:gd name="connsiteX46" fmla="*/ 792000 w 804871"/>
              <a:gd name="connsiteY46" fmla="*/ 162000 h 511744"/>
              <a:gd name="connsiteX47" fmla="*/ 804871 w 804871"/>
              <a:gd name="connsiteY47" fmla="*/ 174872 h 511744"/>
              <a:gd name="connsiteX48" fmla="*/ 792000 w 804871"/>
              <a:gd name="connsiteY48" fmla="*/ 187744 h 511744"/>
              <a:gd name="connsiteX49" fmla="*/ 779129 w 804871"/>
              <a:gd name="connsiteY49" fmla="*/ 174872 h 511744"/>
              <a:gd name="connsiteX50" fmla="*/ 792000 w 804871"/>
              <a:gd name="connsiteY50" fmla="*/ 162000 h 511744"/>
              <a:gd name="connsiteX51" fmla="*/ 594000 w 804871"/>
              <a:gd name="connsiteY51" fmla="*/ 162000 h 511744"/>
              <a:gd name="connsiteX52" fmla="*/ 606871 w 804871"/>
              <a:gd name="connsiteY52" fmla="*/ 174872 h 511744"/>
              <a:gd name="connsiteX53" fmla="*/ 594000 w 804871"/>
              <a:gd name="connsiteY53" fmla="*/ 187744 h 511744"/>
              <a:gd name="connsiteX54" fmla="*/ 581129 w 804871"/>
              <a:gd name="connsiteY54" fmla="*/ 174872 h 511744"/>
              <a:gd name="connsiteX55" fmla="*/ 594000 w 804871"/>
              <a:gd name="connsiteY55" fmla="*/ 162000 h 511744"/>
              <a:gd name="connsiteX56" fmla="*/ 396000 w 804871"/>
              <a:gd name="connsiteY56" fmla="*/ 162000 h 511744"/>
              <a:gd name="connsiteX57" fmla="*/ 408871 w 804871"/>
              <a:gd name="connsiteY57" fmla="*/ 174872 h 511744"/>
              <a:gd name="connsiteX58" fmla="*/ 396000 w 804871"/>
              <a:gd name="connsiteY58" fmla="*/ 187744 h 511744"/>
              <a:gd name="connsiteX59" fmla="*/ 383129 w 804871"/>
              <a:gd name="connsiteY59" fmla="*/ 174872 h 511744"/>
              <a:gd name="connsiteX60" fmla="*/ 396000 w 804871"/>
              <a:gd name="connsiteY60" fmla="*/ 162000 h 511744"/>
              <a:gd name="connsiteX61" fmla="*/ 198000 w 804871"/>
              <a:gd name="connsiteY61" fmla="*/ 162000 h 511744"/>
              <a:gd name="connsiteX62" fmla="*/ 210871 w 804871"/>
              <a:gd name="connsiteY62" fmla="*/ 174872 h 511744"/>
              <a:gd name="connsiteX63" fmla="*/ 198000 w 804871"/>
              <a:gd name="connsiteY63" fmla="*/ 187744 h 511744"/>
              <a:gd name="connsiteX64" fmla="*/ 185129 w 804871"/>
              <a:gd name="connsiteY64" fmla="*/ 174872 h 511744"/>
              <a:gd name="connsiteX65" fmla="*/ 198000 w 804871"/>
              <a:gd name="connsiteY65" fmla="*/ 162000 h 511744"/>
              <a:gd name="connsiteX66" fmla="*/ 0 w 804871"/>
              <a:gd name="connsiteY66" fmla="*/ 162000 h 511744"/>
              <a:gd name="connsiteX67" fmla="*/ 12871 w 804871"/>
              <a:gd name="connsiteY67" fmla="*/ 174872 h 511744"/>
              <a:gd name="connsiteX68" fmla="*/ 0 w 804871"/>
              <a:gd name="connsiteY68" fmla="*/ 187744 h 511744"/>
              <a:gd name="connsiteX69" fmla="*/ 792000 w 804871"/>
              <a:gd name="connsiteY69" fmla="*/ 0 h 511744"/>
              <a:gd name="connsiteX70" fmla="*/ 804871 w 804871"/>
              <a:gd name="connsiteY70" fmla="*/ 12872 h 511744"/>
              <a:gd name="connsiteX71" fmla="*/ 792000 w 804871"/>
              <a:gd name="connsiteY71" fmla="*/ 25744 h 511744"/>
              <a:gd name="connsiteX72" fmla="*/ 779129 w 804871"/>
              <a:gd name="connsiteY72" fmla="*/ 12872 h 511744"/>
              <a:gd name="connsiteX73" fmla="*/ 792000 w 804871"/>
              <a:gd name="connsiteY73" fmla="*/ 0 h 511744"/>
              <a:gd name="connsiteX74" fmla="*/ 594000 w 804871"/>
              <a:gd name="connsiteY74" fmla="*/ 0 h 511744"/>
              <a:gd name="connsiteX75" fmla="*/ 606871 w 804871"/>
              <a:gd name="connsiteY75" fmla="*/ 12872 h 511744"/>
              <a:gd name="connsiteX76" fmla="*/ 594000 w 804871"/>
              <a:gd name="connsiteY76" fmla="*/ 25744 h 511744"/>
              <a:gd name="connsiteX77" fmla="*/ 581129 w 804871"/>
              <a:gd name="connsiteY77" fmla="*/ 12872 h 511744"/>
              <a:gd name="connsiteX78" fmla="*/ 594000 w 804871"/>
              <a:gd name="connsiteY78" fmla="*/ 0 h 511744"/>
              <a:gd name="connsiteX79" fmla="*/ 396000 w 804871"/>
              <a:gd name="connsiteY79" fmla="*/ 0 h 511744"/>
              <a:gd name="connsiteX80" fmla="*/ 408871 w 804871"/>
              <a:gd name="connsiteY80" fmla="*/ 12872 h 511744"/>
              <a:gd name="connsiteX81" fmla="*/ 396000 w 804871"/>
              <a:gd name="connsiteY81" fmla="*/ 25744 h 511744"/>
              <a:gd name="connsiteX82" fmla="*/ 383129 w 804871"/>
              <a:gd name="connsiteY82" fmla="*/ 12872 h 511744"/>
              <a:gd name="connsiteX83" fmla="*/ 396000 w 804871"/>
              <a:gd name="connsiteY83" fmla="*/ 0 h 511744"/>
              <a:gd name="connsiteX84" fmla="*/ 198000 w 804871"/>
              <a:gd name="connsiteY84" fmla="*/ 0 h 511744"/>
              <a:gd name="connsiteX85" fmla="*/ 210871 w 804871"/>
              <a:gd name="connsiteY85" fmla="*/ 12872 h 511744"/>
              <a:gd name="connsiteX86" fmla="*/ 198000 w 804871"/>
              <a:gd name="connsiteY86" fmla="*/ 25744 h 511744"/>
              <a:gd name="connsiteX87" fmla="*/ 185129 w 804871"/>
              <a:gd name="connsiteY87" fmla="*/ 12872 h 511744"/>
              <a:gd name="connsiteX88" fmla="*/ 198000 w 804871"/>
              <a:gd name="connsiteY88" fmla="*/ 0 h 511744"/>
              <a:gd name="connsiteX89" fmla="*/ 0 w 804871"/>
              <a:gd name="connsiteY89" fmla="*/ 0 h 511744"/>
              <a:gd name="connsiteX90" fmla="*/ 12871 w 804871"/>
              <a:gd name="connsiteY90" fmla="*/ 12872 h 511744"/>
              <a:gd name="connsiteX91" fmla="*/ 0 w 804871"/>
              <a:gd name="connsiteY91" fmla="*/ 25744 h 511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04871" h="511744">
                <a:moveTo>
                  <a:pt x="792000" y="486000"/>
                </a:moveTo>
                <a:cubicBezTo>
                  <a:pt x="799108" y="486000"/>
                  <a:pt x="804871" y="491763"/>
                  <a:pt x="804871" y="498872"/>
                </a:cubicBezTo>
                <a:cubicBezTo>
                  <a:pt x="804871" y="505981"/>
                  <a:pt x="799108" y="511744"/>
                  <a:pt x="792000" y="511744"/>
                </a:cubicBezTo>
                <a:cubicBezTo>
                  <a:pt x="784892" y="511744"/>
                  <a:pt x="779129" y="505981"/>
                  <a:pt x="779129" y="498872"/>
                </a:cubicBezTo>
                <a:cubicBezTo>
                  <a:pt x="779129" y="491763"/>
                  <a:pt x="784892" y="486000"/>
                  <a:pt x="792000" y="486000"/>
                </a:cubicBezTo>
                <a:close/>
                <a:moveTo>
                  <a:pt x="594000" y="486000"/>
                </a:moveTo>
                <a:cubicBezTo>
                  <a:pt x="601108" y="486000"/>
                  <a:pt x="606871" y="491763"/>
                  <a:pt x="606871" y="498872"/>
                </a:cubicBezTo>
                <a:cubicBezTo>
                  <a:pt x="606871" y="505981"/>
                  <a:pt x="601108" y="511744"/>
                  <a:pt x="594000" y="511744"/>
                </a:cubicBezTo>
                <a:cubicBezTo>
                  <a:pt x="586892" y="511744"/>
                  <a:pt x="581129" y="505981"/>
                  <a:pt x="581129" y="498872"/>
                </a:cubicBezTo>
                <a:cubicBezTo>
                  <a:pt x="581129" y="491763"/>
                  <a:pt x="586892" y="486000"/>
                  <a:pt x="594000" y="486000"/>
                </a:cubicBezTo>
                <a:close/>
                <a:moveTo>
                  <a:pt x="396000" y="486000"/>
                </a:moveTo>
                <a:cubicBezTo>
                  <a:pt x="403108" y="486000"/>
                  <a:pt x="408871" y="491763"/>
                  <a:pt x="408871" y="498872"/>
                </a:cubicBezTo>
                <a:cubicBezTo>
                  <a:pt x="408871" y="505981"/>
                  <a:pt x="403108" y="511744"/>
                  <a:pt x="396000" y="511744"/>
                </a:cubicBezTo>
                <a:cubicBezTo>
                  <a:pt x="388892" y="511744"/>
                  <a:pt x="383129" y="505981"/>
                  <a:pt x="383129" y="498872"/>
                </a:cubicBezTo>
                <a:cubicBezTo>
                  <a:pt x="383129" y="491763"/>
                  <a:pt x="388892" y="486000"/>
                  <a:pt x="396000" y="486000"/>
                </a:cubicBezTo>
                <a:close/>
                <a:moveTo>
                  <a:pt x="198000" y="486000"/>
                </a:moveTo>
                <a:cubicBezTo>
                  <a:pt x="205108" y="486000"/>
                  <a:pt x="210871" y="491763"/>
                  <a:pt x="210871" y="498872"/>
                </a:cubicBezTo>
                <a:cubicBezTo>
                  <a:pt x="210871" y="505981"/>
                  <a:pt x="205108" y="511744"/>
                  <a:pt x="198000" y="511744"/>
                </a:cubicBezTo>
                <a:cubicBezTo>
                  <a:pt x="190892" y="511744"/>
                  <a:pt x="185129" y="505981"/>
                  <a:pt x="185129" y="498872"/>
                </a:cubicBezTo>
                <a:cubicBezTo>
                  <a:pt x="185129" y="491763"/>
                  <a:pt x="190892" y="486000"/>
                  <a:pt x="198000" y="486000"/>
                </a:cubicBezTo>
                <a:close/>
                <a:moveTo>
                  <a:pt x="0" y="486000"/>
                </a:moveTo>
                <a:cubicBezTo>
                  <a:pt x="7108" y="486000"/>
                  <a:pt x="12871" y="491763"/>
                  <a:pt x="12871" y="498872"/>
                </a:cubicBezTo>
                <a:cubicBezTo>
                  <a:pt x="12871" y="505981"/>
                  <a:pt x="7108" y="511744"/>
                  <a:pt x="0" y="511744"/>
                </a:cubicBezTo>
                <a:close/>
                <a:moveTo>
                  <a:pt x="792000" y="324000"/>
                </a:moveTo>
                <a:cubicBezTo>
                  <a:pt x="799108" y="324000"/>
                  <a:pt x="804871" y="329763"/>
                  <a:pt x="804871" y="336872"/>
                </a:cubicBezTo>
                <a:cubicBezTo>
                  <a:pt x="804871" y="343981"/>
                  <a:pt x="799108" y="349744"/>
                  <a:pt x="792000" y="349744"/>
                </a:cubicBezTo>
                <a:cubicBezTo>
                  <a:pt x="784892" y="349744"/>
                  <a:pt x="779129" y="343981"/>
                  <a:pt x="779129" y="336872"/>
                </a:cubicBezTo>
                <a:cubicBezTo>
                  <a:pt x="779129" y="329763"/>
                  <a:pt x="784892" y="324000"/>
                  <a:pt x="792000" y="324000"/>
                </a:cubicBezTo>
                <a:close/>
                <a:moveTo>
                  <a:pt x="594000" y="324000"/>
                </a:moveTo>
                <a:cubicBezTo>
                  <a:pt x="601108" y="324000"/>
                  <a:pt x="606871" y="329763"/>
                  <a:pt x="606871" y="336872"/>
                </a:cubicBezTo>
                <a:cubicBezTo>
                  <a:pt x="606871" y="343981"/>
                  <a:pt x="601108" y="349744"/>
                  <a:pt x="594000" y="349744"/>
                </a:cubicBezTo>
                <a:cubicBezTo>
                  <a:pt x="586892" y="349744"/>
                  <a:pt x="581129" y="343981"/>
                  <a:pt x="581129" y="336872"/>
                </a:cubicBezTo>
                <a:cubicBezTo>
                  <a:pt x="581129" y="329763"/>
                  <a:pt x="586892" y="324000"/>
                  <a:pt x="594000" y="324000"/>
                </a:cubicBezTo>
                <a:close/>
                <a:moveTo>
                  <a:pt x="396000" y="324000"/>
                </a:moveTo>
                <a:cubicBezTo>
                  <a:pt x="403108" y="324000"/>
                  <a:pt x="408871" y="329763"/>
                  <a:pt x="408871" y="336872"/>
                </a:cubicBezTo>
                <a:cubicBezTo>
                  <a:pt x="408871" y="343981"/>
                  <a:pt x="403108" y="349744"/>
                  <a:pt x="396000" y="349744"/>
                </a:cubicBezTo>
                <a:cubicBezTo>
                  <a:pt x="388892" y="349744"/>
                  <a:pt x="383129" y="343981"/>
                  <a:pt x="383129" y="336872"/>
                </a:cubicBezTo>
                <a:cubicBezTo>
                  <a:pt x="383129" y="329763"/>
                  <a:pt x="388892" y="324000"/>
                  <a:pt x="396000" y="324000"/>
                </a:cubicBezTo>
                <a:close/>
                <a:moveTo>
                  <a:pt x="198000" y="324000"/>
                </a:moveTo>
                <a:cubicBezTo>
                  <a:pt x="205108" y="324000"/>
                  <a:pt x="210871" y="329763"/>
                  <a:pt x="210871" y="336872"/>
                </a:cubicBezTo>
                <a:cubicBezTo>
                  <a:pt x="210871" y="343981"/>
                  <a:pt x="205108" y="349744"/>
                  <a:pt x="198000" y="349744"/>
                </a:cubicBezTo>
                <a:cubicBezTo>
                  <a:pt x="190892" y="349744"/>
                  <a:pt x="185129" y="343981"/>
                  <a:pt x="185129" y="336872"/>
                </a:cubicBezTo>
                <a:cubicBezTo>
                  <a:pt x="185129" y="329763"/>
                  <a:pt x="190892" y="324000"/>
                  <a:pt x="198000" y="324000"/>
                </a:cubicBezTo>
                <a:close/>
                <a:moveTo>
                  <a:pt x="0" y="324000"/>
                </a:moveTo>
                <a:cubicBezTo>
                  <a:pt x="7108" y="324000"/>
                  <a:pt x="12871" y="329763"/>
                  <a:pt x="12871" y="336872"/>
                </a:cubicBezTo>
                <a:cubicBezTo>
                  <a:pt x="12871" y="343981"/>
                  <a:pt x="7108" y="349744"/>
                  <a:pt x="0" y="349744"/>
                </a:cubicBezTo>
                <a:close/>
                <a:moveTo>
                  <a:pt x="792000" y="162000"/>
                </a:moveTo>
                <a:cubicBezTo>
                  <a:pt x="799108" y="162000"/>
                  <a:pt x="804871" y="167763"/>
                  <a:pt x="804871" y="174872"/>
                </a:cubicBezTo>
                <a:cubicBezTo>
                  <a:pt x="804871" y="181981"/>
                  <a:pt x="799108" y="187744"/>
                  <a:pt x="792000" y="187744"/>
                </a:cubicBezTo>
                <a:cubicBezTo>
                  <a:pt x="784892" y="187744"/>
                  <a:pt x="779129" y="181981"/>
                  <a:pt x="779129" y="174872"/>
                </a:cubicBezTo>
                <a:cubicBezTo>
                  <a:pt x="779129" y="167763"/>
                  <a:pt x="784892" y="162000"/>
                  <a:pt x="792000" y="162000"/>
                </a:cubicBezTo>
                <a:close/>
                <a:moveTo>
                  <a:pt x="594000" y="162000"/>
                </a:moveTo>
                <a:cubicBezTo>
                  <a:pt x="601108" y="162000"/>
                  <a:pt x="606871" y="167763"/>
                  <a:pt x="606871" y="174872"/>
                </a:cubicBezTo>
                <a:cubicBezTo>
                  <a:pt x="606871" y="181981"/>
                  <a:pt x="601108" y="187744"/>
                  <a:pt x="594000" y="187744"/>
                </a:cubicBezTo>
                <a:cubicBezTo>
                  <a:pt x="586892" y="187744"/>
                  <a:pt x="581129" y="181981"/>
                  <a:pt x="581129" y="174872"/>
                </a:cubicBezTo>
                <a:cubicBezTo>
                  <a:pt x="581129" y="167763"/>
                  <a:pt x="586892" y="162000"/>
                  <a:pt x="594000" y="162000"/>
                </a:cubicBezTo>
                <a:close/>
                <a:moveTo>
                  <a:pt x="396000" y="162000"/>
                </a:moveTo>
                <a:cubicBezTo>
                  <a:pt x="403108" y="162000"/>
                  <a:pt x="408871" y="167763"/>
                  <a:pt x="408871" y="174872"/>
                </a:cubicBezTo>
                <a:cubicBezTo>
                  <a:pt x="408871" y="181981"/>
                  <a:pt x="403108" y="187744"/>
                  <a:pt x="396000" y="187744"/>
                </a:cubicBezTo>
                <a:cubicBezTo>
                  <a:pt x="388892" y="187744"/>
                  <a:pt x="383129" y="181981"/>
                  <a:pt x="383129" y="174872"/>
                </a:cubicBezTo>
                <a:cubicBezTo>
                  <a:pt x="383129" y="167763"/>
                  <a:pt x="388892" y="162000"/>
                  <a:pt x="396000" y="162000"/>
                </a:cubicBezTo>
                <a:close/>
                <a:moveTo>
                  <a:pt x="198000" y="162000"/>
                </a:moveTo>
                <a:cubicBezTo>
                  <a:pt x="205108" y="162000"/>
                  <a:pt x="210871" y="167763"/>
                  <a:pt x="210871" y="174872"/>
                </a:cubicBezTo>
                <a:cubicBezTo>
                  <a:pt x="210871" y="181981"/>
                  <a:pt x="205108" y="187744"/>
                  <a:pt x="198000" y="187744"/>
                </a:cubicBezTo>
                <a:cubicBezTo>
                  <a:pt x="190892" y="187744"/>
                  <a:pt x="185129" y="181981"/>
                  <a:pt x="185129" y="174872"/>
                </a:cubicBezTo>
                <a:cubicBezTo>
                  <a:pt x="185129" y="167763"/>
                  <a:pt x="190892" y="162000"/>
                  <a:pt x="198000" y="162000"/>
                </a:cubicBezTo>
                <a:close/>
                <a:moveTo>
                  <a:pt x="0" y="162000"/>
                </a:moveTo>
                <a:cubicBezTo>
                  <a:pt x="7108" y="162000"/>
                  <a:pt x="12871" y="167763"/>
                  <a:pt x="12871" y="174872"/>
                </a:cubicBezTo>
                <a:cubicBezTo>
                  <a:pt x="12871" y="181981"/>
                  <a:pt x="7108" y="187744"/>
                  <a:pt x="0" y="187744"/>
                </a:cubicBezTo>
                <a:close/>
                <a:moveTo>
                  <a:pt x="792000" y="0"/>
                </a:moveTo>
                <a:cubicBezTo>
                  <a:pt x="799108" y="0"/>
                  <a:pt x="804871" y="5763"/>
                  <a:pt x="804871" y="12872"/>
                </a:cubicBezTo>
                <a:cubicBezTo>
                  <a:pt x="804871" y="19981"/>
                  <a:pt x="799108" y="25744"/>
                  <a:pt x="792000" y="25744"/>
                </a:cubicBezTo>
                <a:cubicBezTo>
                  <a:pt x="784892" y="25744"/>
                  <a:pt x="779129" y="19981"/>
                  <a:pt x="779129" y="12872"/>
                </a:cubicBezTo>
                <a:cubicBezTo>
                  <a:pt x="779129" y="5763"/>
                  <a:pt x="784892" y="0"/>
                  <a:pt x="792000" y="0"/>
                </a:cubicBezTo>
                <a:close/>
                <a:moveTo>
                  <a:pt x="594000" y="0"/>
                </a:moveTo>
                <a:cubicBezTo>
                  <a:pt x="601108" y="0"/>
                  <a:pt x="606871" y="5763"/>
                  <a:pt x="606871" y="12872"/>
                </a:cubicBezTo>
                <a:cubicBezTo>
                  <a:pt x="606871" y="19981"/>
                  <a:pt x="601108" y="25744"/>
                  <a:pt x="594000" y="25744"/>
                </a:cubicBezTo>
                <a:cubicBezTo>
                  <a:pt x="586892" y="25744"/>
                  <a:pt x="581129" y="19981"/>
                  <a:pt x="581129" y="12872"/>
                </a:cubicBezTo>
                <a:cubicBezTo>
                  <a:pt x="581129" y="5763"/>
                  <a:pt x="586892" y="0"/>
                  <a:pt x="594000" y="0"/>
                </a:cubicBezTo>
                <a:close/>
                <a:moveTo>
                  <a:pt x="396000" y="0"/>
                </a:moveTo>
                <a:cubicBezTo>
                  <a:pt x="403108" y="0"/>
                  <a:pt x="408871" y="5763"/>
                  <a:pt x="408871" y="12872"/>
                </a:cubicBezTo>
                <a:cubicBezTo>
                  <a:pt x="408871" y="19981"/>
                  <a:pt x="403108" y="25744"/>
                  <a:pt x="396000" y="25744"/>
                </a:cubicBezTo>
                <a:cubicBezTo>
                  <a:pt x="388892" y="25744"/>
                  <a:pt x="383129" y="19981"/>
                  <a:pt x="383129" y="12872"/>
                </a:cubicBezTo>
                <a:cubicBezTo>
                  <a:pt x="383129" y="5763"/>
                  <a:pt x="388892" y="0"/>
                  <a:pt x="396000" y="0"/>
                </a:cubicBezTo>
                <a:close/>
                <a:moveTo>
                  <a:pt x="198000" y="0"/>
                </a:moveTo>
                <a:cubicBezTo>
                  <a:pt x="205108" y="0"/>
                  <a:pt x="210871" y="5763"/>
                  <a:pt x="210871" y="12872"/>
                </a:cubicBezTo>
                <a:cubicBezTo>
                  <a:pt x="210871" y="19981"/>
                  <a:pt x="205108" y="25744"/>
                  <a:pt x="198000" y="25744"/>
                </a:cubicBezTo>
                <a:cubicBezTo>
                  <a:pt x="190892" y="25744"/>
                  <a:pt x="185129" y="19981"/>
                  <a:pt x="185129" y="12872"/>
                </a:cubicBezTo>
                <a:cubicBezTo>
                  <a:pt x="185129" y="5763"/>
                  <a:pt x="190892" y="0"/>
                  <a:pt x="198000" y="0"/>
                </a:cubicBezTo>
                <a:close/>
                <a:moveTo>
                  <a:pt x="0" y="0"/>
                </a:moveTo>
                <a:cubicBezTo>
                  <a:pt x="7108" y="0"/>
                  <a:pt x="12871" y="5763"/>
                  <a:pt x="12871" y="12872"/>
                </a:cubicBezTo>
                <a:cubicBezTo>
                  <a:pt x="12871" y="19981"/>
                  <a:pt x="7108" y="25744"/>
                  <a:pt x="0" y="25744"/>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2000" dirty="0">
              <a:solidFill>
                <a:schemeClr val="bg1"/>
              </a:solidFill>
            </a:endParaRPr>
          </a:p>
        </p:txBody>
      </p:sp>
      <p:sp>
        <p:nvSpPr>
          <p:cNvPr id="49" name="文本框 48">
            <a:extLst>
              <a:ext uri="{FF2B5EF4-FFF2-40B4-BE49-F238E27FC236}">
                <a16:creationId xmlns:a16="http://schemas.microsoft.com/office/drawing/2014/main" xmlns="" id="{BA6ADB49-C503-49AB-A4C9-1C6772B52AAF}"/>
              </a:ext>
            </a:extLst>
          </p:cNvPr>
          <p:cNvSpPr txBox="1"/>
          <p:nvPr userDrawn="1">
            <p:custDataLst>
              <p:tags r:id="rId2"/>
            </p:custDataLst>
          </p:nvPr>
        </p:nvSpPr>
        <p:spPr>
          <a:xfrm>
            <a:off x="10996588" y="6380786"/>
            <a:ext cx="1195413" cy="349744"/>
          </a:xfrm>
          <a:custGeom>
            <a:avLst/>
            <a:gdLst>
              <a:gd name="connsiteX0" fmla="*/ 1195413 w 1195413"/>
              <a:gd name="connsiteY0" fmla="*/ 326261 h 349744"/>
              <a:gd name="connsiteX1" fmla="*/ 1195413 w 1195413"/>
              <a:gd name="connsiteY1" fmla="*/ 347483 h 349744"/>
              <a:gd name="connsiteX2" fmla="*/ 1191770 w 1195413"/>
              <a:gd name="connsiteY2" fmla="*/ 345974 h 349744"/>
              <a:gd name="connsiteX3" fmla="*/ 1188000 w 1195413"/>
              <a:gd name="connsiteY3" fmla="*/ 336872 h 349744"/>
              <a:gd name="connsiteX4" fmla="*/ 1191770 w 1195413"/>
              <a:gd name="connsiteY4" fmla="*/ 327770 h 349744"/>
              <a:gd name="connsiteX5" fmla="*/ 1002871 w 1195413"/>
              <a:gd name="connsiteY5" fmla="*/ 324000 h 349744"/>
              <a:gd name="connsiteX6" fmla="*/ 1015742 w 1195413"/>
              <a:gd name="connsiteY6" fmla="*/ 336872 h 349744"/>
              <a:gd name="connsiteX7" fmla="*/ 1002871 w 1195413"/>
              <a:gd name="connsiteY7" fmla="*/ 349744 h 349744"/>
              <a:gd name="connsiteX8" fmla="*/ 990000 w 1195413"/>
              <a:gd name="connsiteY8" fmla="*/ 336872 h 349744"/>
              <a:gd name="connsiteX9" fmla="*/ 1002871 w 1195413"/>
              <a:gd name="connsiteY9" fmla="*/ 324000 h 349744"/>
              <a:gd name="connsiteX10" fmla="*/ 804871 w 1195413"/>
              <a:gd name="connsiteY10" fmla="*/ 324000 h 349744"/>
              <a:gd name="connsiteX11" fmla="*/ 817742 w 1195413"/>
              <a:gd name="connsiteY11" fmla="*/ 336872 h 349744"/>
              <a:gd name="connsiteX12" fmla="*/ 804871 w 1195413"/>
              <a:gd name="connsiteY12" fmla="*/ 349744 h 349744"/>
              <a:gd name="connsiteX13" fmla="*/ 792000 w 1195413"/>
              <a:gd name="connsiteY13" fmla="*/ 336872 h 349744"/>
              <a:gd name="connsiteX14" fmla="*/ 804871 w 1195413"/>
              <a:gd name="connsiteY14" fmla="*/ 324000 h 349744"/>
              <a:gd name="connsiteX15" fmla="*/ 606871 w 1195413"/>
              <a:gd name="connsiteY15" fmla="*/ 324000 h 349744"/>
              <a:gd name="connsiteX16" fmla="*/ 619742 w 1195413"/>
              <a:gd name="connsiteY16" fmla="*/ 336872 h 349744"/>
              <a:gd name="connsiteX17" fmla="*/ 606871 w 1195413"/>
              <a:gd name="connsiteY17" fmla="*/ 349744 h 349744"/>
              <a:gd name="connsiteX18" fmla="*/ 594000 w 1195413"/>
              <a:gd name="connsiteY18" fmla="*/ 336872 h 349744"/>
              <a:gd name="connsiteX19" fmla="*/ 606871 w 1195413"/>
              <a:gd name="connsiteY19" fmla="*/ 324000 h 349744"/>
              <a:gd name="connsiteX20" fmla="*/ 408871 w 1195413"/>
              <a:gd name="connsiteY20" fmla="*/ 324000 h 349744"/>
              <a:gd name="connsiteX21" fmla="*/ 421742 w 1195413"/>
              <a:gd name="connsiteY21" fmla="*/ 336872 h 349744"/>
              <a:gd name="connsiteX22" fmla="*/ 408871 w 1195413"/>
              <a:gd name="connsiteY22" fmla="*/ 349744 h 349744"/>
              <a:gd name="connsiteX23" fmla="*/ 396000 w 1195413"/>
              <a:gd name="connsiteY23" fmla="*/ 336872 h 349744"/>
              <a:gd name="connsiteX24" fmla="*/ 408871 w 1195413"/>
              <a:gd name="connsiteY24" fmla="*/ 324000 h 349744"/>
              <a:gd name="connsiteX25" fmla="*/ 210871 w 1195413"/>
              <a:gd name="connsiteY25" fmla="*/ 324000 h 349744"/>
              <a:gd name="connsiteX26" fmla="*/ 223742 w 1195413"/>
              <a:gd name="connsiteY26" fmla="*/ 336872 h 349744"/>
              <a:gd name="connsiteX27" fmla="*/ 210871 w 1195413"/>
              <a:gd name="connsiteY27" fmla="*/ 349744 h 349744"/>
              <a:gd name="connsiteX28" fmla="*/ 198000 w 1195413"/>
              <a:gd name="connsiteY28" fmla="*/ 336872 h 349744"/>
              <a:gd name="connsiteX29" fmla="*/ 210871 w 1195413"/>
              <a:gd name="connsiteY29" fmla="*/ 324000 h 349744"/>
              <a:gd name="connsiteX30" fmla="*/ 12871 w 1195413"/>
              <a:gd name="connsiteY30" fmla="*/ 324000 h 349744"/>
              <a:gd name="connsiteX31" fmla="*/ 25742 w 1195413"/>
              <a:gd name="connsiteY31" fmla="*/ 336872 h 349744"/>
              <a:gd name="connsiteX32" fmla="*/ 12871 w 1195413"/>
              <a:gd name="connsiteY32" fmla="*/ 349744 h 349744"/>
              <a:gd name="connsiteX33" fmla="*/ 0 w 1195413"/>
              <a:gd name="connsiteY33" fmla="*/ 336872 h 349744"/>
              <a:gd name="connsiteX34" fmla="*/ 12871 w 1195413"/>
              <a:gd name="connsiteY34" fmla="*/ 324000 h 349744"/>
              <a:gd name="connsiteX35" fmla="*/ 1195413 w 1195413"/>
              <a:gd name="connsiteY35" fmla="*/ 164261 h 349744"/>
              <a:gd name="connsiteX36" fmla="*/ 1195413 w 1195413"/>
              <a:gd name="connsiteY36" fmla="*/ 185483 h 349744"/>
              <a:gd name="connsiteX37" fmla="*/ 1191770 w 1195413"/>
              <a:gd name="connsiteY37" fmla="*/ 183974 h 349744"/>
              <a:gd name="connsiteX38" fmla="*/ 1188000 w 1195413"/>
              <a:gd name="connsiteY38" fmla="*/ 174872 h 349744"/>
              <a:gd name="connsiteX39" fmla="*/ 1191770 w 1195413"/>
              <a:gd name="connsiteY39" fmla="*/ 165770 h 349744"/>
              <a:gd name="connsiteX40" fmla="*/ 1002871 w 1195413"/>
              <a:gd name="connsiteY40" fmla="*/ 162000 h 349744"/>
              <a:gd name="connsiteX41" fmla="*/ 1015742 w 1195413"/>
              <a:gd name="connsiteY41" fmla="*/ 174872 h 349744"/>
              <a:gd name="connsiteX42" fmla="*/ 1002871 w 1195413"/>
              <a:gd name="connsiteY42" fmla="*/ 187744 h 349744"/>
              <a:gd name="connsiteX43" fmla="*/ 990000 w 1195413"/>
              <a:gd name="connsiteY43" fmla="*/ 174872 h 349744"/>
              <a:gd name="connsiteX44" fmla="*/ 1002871 w 1195413"/>
              <a:gd name="connsiteY44" fmla="*/ 162000 h 349744"/>
              <a:gd name="connsiteX45" fmla="*/ 804871 w 1195413"/>
              <a:gd name="connsiteY45" fmla="*/ 162000 h 349744"/>
              <a:gd name="connsiteX46" fmla="*/ 817742 w 1195413"/>
              <a:gd name="connsiteY46" fmla="*/ 174872 h 349744"/>
              <a:gd name="connsiteX47" fmla="*/ 804871 w 1195413"/>
              <a:gd name="connsiteY47" fmla="*/ 187744 h 349744"/>
              <a:gd name="connsiteX48" fmla="*/ 792000 w 1195413"/>
              <a:gd name="connsiteY48" fmla="*/ 174872 h 349744"/>
              <a:gd name="connsiteX49" fmla="*/ 804871 w 1195413"/>
              <a:gd name="connsiteY49" fmla="*/ 162000 h 349744"/>
              <a:gd name="connsiteX50" fmla="*/ 606871 w 1195413"/>
              <a:gd name="connsiteY50" fmla="*/ 162000 h 349744"/>
              <a:gd name="connsiteX51" fmla="*/ 619742 w 1195413"/>
              <a:gd name="connsiteY51" fmla="*/ 174872 h 349744"/>
              <a:gd name="connsiteX52" fmla="*/ 606871 w 1195413"/>
              <a:gd name="connsiteY52" fmla="*/ 187744 h 349744"/>
              <a:gd name="connsiteX53" fmla="*/ 594000 w 1195413"/>
              <a:gd name="connsiteY53" fmla="*/ 174872 h 349744"/>
              <a:gd name="connsiteX54" fmla="*/ 606871 w 1195413"/>
              <a:gd name="connsiteY54" fmla="*/ 162000 h 349744"/>
              <a:gd name="connsiteX55" fmla="*/ 408871 w 1195413"/>
              <a:gd name="connsiteY55" fmla="*/ 162000 h 349744"/>
              <a:gd name="connsiteX56" fmla="*/ 421742 w 1195413"/>
              <a:gd name="connsiteY56" fmla="*/ 174872 h 349744"/>
              <a:gd name="connsiteX57" fmla="*/ 408871 w 1195413"/>
              <a:gd name="connsiteY57" fmla="*/ 187744 h 349744"/>
              <a:gd name="connsiteX58" fmla="*/ 396000 w 1195413"/>
              <a:gd name="connsiteY58" fmla="*/ 174872 h 349744"/>
              <a:gd name="connsiteX59" fmla="*/ 408871 w 1195413"/>
              <a:gd name="connsiteY59" fmla="*/ 162000 h 349744"/>
              <a:gd name="connsiteX60" fmla="*/ 210871 w 1195413"/>
              <a:gd name="connsiteY60" fmla="*/ 162000 h 349744"/>
              <a:gd name="connsiteX61" fmla="*/ 223742 w 1195413"/>
              <a:gd name="connsiteY61" fmla="*/ 174872 h 349744"/>
              <a:gd name="connsiteX62" fmla="*/ 210871 w 1195413"/>
              <a:gd name="connsiteY62" fmla="*/ 187744 h 349744"/>
              <a:gd name="connsiteX63" fmla="*/ 198000 w 1195413"/>
              <a:gd name="connsiteY63" fmla="*/ 174872 h 349744"/>
              <a:gd name="connsiteX64" fmla="*/ 210871 w 1195413"/>
              <a:gd name="connsiteY64" fmla="*/ 162000 h 349744"/>
              <a:gd name="connsiteX65" fmla="*/ 12871 w 1195413"/>
              <a:gd name="connsiteY65" fmla="*/ 162000 h 349744"/>
              <a:gd name="connsiteX66" fmla="*/ 25742 w 1195413"/>
              <a:gd name="connsiteY66" fmla="*/ 174872 h 349744"/>
              <a:gd name="connsiteX67" fmla="*/ 12871 w 1195413"/>
              <a:gd name="connsiteY67" fmla="*/ 187744 h 349744"/>
              <a:gd name="connsiteX68" fmla="*/ 0 w 1195413"/>
              <a:gd name="connsiteY68" fmla="*/ 174872 h 349744"/>
              <a:gd name="connsiteX69" fmla="*/ 12871 w 1195413"/>
              <a:gd name="connsiteY69" fmla="*/ 162000 h 349744"/>
              <a:gd name="connsiteX70" fmla="*/ 1195413 w 1195413"/>
              <a:gd name="connsiteY70" fmla="*/ 2261 h 349744"/>
              <a:gd name="connsiteX71" fmla="*/ 1195413 w 1195413"/>
              <a:gd name="connsiteY71" fmla="*/ 23483 h 349744"/>
              <a:gd name="connsiteX72" fmla="*/ 1191770 w 1195413"/>
              <a:gd name="connsiteY72" fmla="*/ 21974 h 349744"/>
              <a:gd name="connsiteX73" fmla="*/ 1188000 w 1195413"/>
              <a:gd name="connsiteY73" fmla="*/ 12872 h 349744"/>
              <a:gd name="connsiteX74" fmla="*/ 1191770 w 1195413"/>
              <a:gd name="connsiteY74" fmla="*/ 3770 h 349744"/>
              <a:gd name="connsiteX75" fmla="*/ 1002871 w 1195413"/>
              <a:gd name="connsiteY75" fmla="*/ 0 h 349744"/>
              <a:gd name="connsiteX76" fmla="*/ 1015742 w 1195413"/>
              <a:gd name="connsiteY76" fmla="*/ 12872 h 349744"/>
              <a:gd name="connsiteX77" fmla="*/ 1002871 w 1195413"/>
              <a:gd name="connsiteY77" fmla="*/ 25744 h 349744"/>
              <a:gd name="connsiteX78" fmla="*/ 990000 w 1195413"/>
              <a:gd name="connsiteY78" fmla="*/ 12872 h 349744"/>
              <a:gd name="connsiteX79" fmla="*/ 1002871 w 1195413"/>
              <a:gd name="connsiteY79" fmla="*/ 0 h 349744"/>
              <a:gd name="connsiteX80" fmla="*/ 804871 w 1195413"/>
              <a:gd name="connsiteY80" fmla="*/ 0 h 349744"/>
              <a:gd name="connsiteX81" fmla="*/ 817742 w 1195413"/>
              <a:gd name="connsiteY81" fmla="*/ 12872 h 349744"/>
              <a:gd name="connsiteX82" fmla="*/ 804871 w 1195413"/>
              <a:gd name="connsiteY82" fmla="*/ 25744 h 349744"/>
              <a:gd name="connsiteX83" fmla="*/ 792000 w 1195413"/>
              <a:gd name="connsiteY83" fmla="*/ 12872 h 349744"/>
              <a:gd name="connsiteX84" fmla="*/ 804871 w 1195413"/>
              <a:gd name="connsiteY84" fmla="*/ 0 h 349744"/>
              <a:gd name="connsiteX85" fmla="*/ 606871 w 1195413"/>
              <a:gd name="connsiteY85" fmla="*/ 0 h 349744"/>
              <a:gd name="connsiteX86" fmla="*/ 619742 w 1195413"/>
              <a:gd name="connsiteY86" fmla="*/ 12872 h 349744"/>
              <a:gd name="connsiteX87" fmla="*/ 606871 w 1195413"/>
              <a:gd name="connsiteY87" fmla="*/ 25744 h 349744"/>
              <a:gd name="connsiteX88" fmla="*/ 594000 w 1195413"/>
              <a:gd name="connsiteY88" fmla="*/ 12872 h 349744"/>
              <a:gd name="connsiteX89" fmla="*/ 606871 w 1195413"/>
              <a:gd name="connsiteY89" fmla="*/ 0 h 349744"/>
              <a:gd name="connsiteX90" fmla="*/ 408871 w 1195413"/>
              <a:gd name="connsiteY90" fmla="*/ 0 h 349744"/>
              <a:gd name="connsiteX91" fmla="*/ 421742 w 1195413"/>
              <a:gd name="connsiteY91" fmla="*/ 12872 h 349744"/>
              <a:gd name="connsiteX92" fmla="*/ 408871 w 1195413"/>
              <a:gd name="connsiteY92" fmla="*/ 25744 h 349744"/>
              <a:gd name="connsiteX93" fmla="*/ 396000 w 1195413"/>
              <a:gd name="connsiteY93" fmla="*/ 12872 h 349744"/>
              <a:gd name="connsiteX94" fmla="*/ 408871 w 1195413"/>
              <a:gd name="connsiteY94" fmla="*/ 0 h 349744"/>
              <a:gd name="connsiteX95" fmla="*/ 210871 w 1195413"/>
              <a:gd name="connsiteY95" fmla="*/ 0 h 349744"/>
              <a:gd name="connsiteX96" fmla="*/ 223742 w 1195413"/>
              <a:gd name="connsiteY96" fmla="*/ 12872 h 349744"/>
              <a:gd name="connsiteX97" fmla="*/ 210871 w 1195413"/>
              <a:gd name="connsiteY97" fmla="*/ 25744 h 349744"/>
              <a:gd name="connsiteX98" fmla="*/ 198000 w 1195413"/>
              <a:gd name="connsiteY98" fmla="*/ 12872 h 349744"/>
              <a:gd name="connsiteX99" fmla="*/ 210871 w 1195413"/>
              <a:gd name="connsiteY99" fmla="*/ 0 h 349744"/>
              <a:gd name="connsiteX100" fmla="*/ 12871 w 1195413"/>
              <a:gd name="connsiteY100" fmla="*/ 0 h 349744"/>
              <a:gd name="connsiteX101" fmla="*/ 25742 w 1195413"/>
              <a:gd name="connsiteY101" fmla="*/ 12872 h 349744"/>
              <a:gd name="connsiteX102" fmla="*/ 12871 w 1195413"/>
              <a:gd name="connsiteY102" fmla="*/ 25744 h 349744"/>
              <a:gd name="connsiteX103" fmla="*/ 0 w 1195413"/>
              <a:gd name="connsiteY103" fmla="*/ 12872 h 349744"/>
              <a:gd name="connsiteX104" fmla="*/ 12871 w 1195413"/>
              <a:gd name="connsiteY104" fmla="*/ 0 h 349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195413" h="349744">
                <a:moveTo>
                  <a:pt x="1195413" y="326261"/>
                </a:moveTo>
                <a:lnTo>
                  <a:pt x="1195413" y="347483"/>
                </a:lnTo>
                <a:lnTo>
                  <a:pt x="1191770" y="345974"/>
                </a:lnTo>
                <a:cubicBezTo>
                  <a:pt x="1189441" y="343645"/>
                  <a:pt x="1188000" y="340427"/>
                  <a:pt x="1188000" y="336872"/>
                </a:cubicBezTo>
                <a:cubicBezTo>
                  <a:pt x="1188000" y="333318"/>
                  <a:pt x="1189441" y="330100"/>
                  <a:pt x="1191770" y="327770"/>
                </a:cubicBezTo>
                <a:close/>
                <a:moveTo>
                  <a:pt x="1002871" y="324000"/>
                </a:moveTo>
                <a:cubicBezTo>
                  <a:pt x="1009979" y="324000"/>
                  <a:pt x="1015742" y="329763"/>
                  <a:pt x="1015742" y="336872"/>
                </a:cubicBezTo>
                <a:cubicBezTo>
                  <a:pt x="1015742" y="343981"/>
                  <a:pt x="1009979" y="349744"/>
                  <a:pt x="1002871" y="349744"/>
                </a:cubicBezTo>
                <a:cubicBezTo>
                  <a:pt x="995763" y="349744"/>
                  <a:pt x="990000" y="343981"/>
                  <a:pt x="990000" y="336872"/>
                </a:cubicBezTo>
                <a:cubicBezTo>
                  <a:pt x="990000" y="329763"/>
                  <a:pt x="995763" y="324000"/>
                  <a:pt x="1002871" y="324000"/>
                </a:cubicBezTo>
                <a:close/>
                <a:moveTo>
                  <a:pt x="804871" y="324000"/>
                </a:moveTo>
                <a:cubicBezTo>
                  <a:pt x="811979" y="324000"/>
                  <a:pt x="817742" y="329763"/>
                  <a:pt x="817742" y="336872"/>
                </a:cubicBezTo>
                <a:cubicBezTo>
                  <a:pt x="817742" y="343981"/>
                  <a:pt x="811979" y="349744"/>
                  <a:pt x="804871" y="349744"/>
                </a:cubicBezTo>
                <a:cubicBezTo>
                  <a:pt x="797763" y="349744"/>
                  <a:pt x="792000" y="343981"/>
                  <a:pt x="792000" y="336872"/>
                </a:cubicBezTo>
                <a:cubicBezTo>
                  <a:pt x="792000" y="329763"/>
                  <a:pt x="797763" y="324000"/>
                  <a:pt x="804871" y="324000"/>
                </a:cubicBezTo>
                <a:close/>
                <a:moveTo>
                  <a:pt x="606871" y="324000"/>
                </a:moveTo>
                <a:cubicBezTo>
                  <a:pt x="613979" y="324000"/>
                  <a:pt x="619742" y="329763"/>
                  <a:pt x="619742" y="336872"/>
                </a:cubicBezTo>
                <a:cubicBezTo>
                  <a:pt x="619742" y="343981"/>
                  <a:pt x="613979" y="349744"/>
                  <a:pt x="606871" y="349744"/>
                </a:cubicBezTo>
                <a:cubicBezTo>
                  <a:pt x="599763" y="349744"/>
                  <a:pt x="594000" y="343981"/>
                  <a:pt x="594000" y="336872"/>
                </a:cubicBezTo>
                <a:cubicBezTo>
                  <a:pt x="594000" y="329763"/>
                  <a:pt x="599763" y="324000"/>
                  <a:pt x="606871" y="324000"/>
                </a:cubicBezTo>
                <a:close/>
                <a:moveTo>
                  <a:pt x="408871" y="324000"/>
                </a:moveTo>
                <a:cubicBezTo>
                  <a:pt x="415979" y="324000"/>
                  <a:pt x="421742" y="329763"/>
                  <a:pt x="421742" y="336872"/>
                </a:cubicBezTo>
                <a:cubicBezTo>
                  <a:pt x="421742" y="343981"/>
                  <a:pt x="415979" y="349744"/>
                  <a:pt x="408871" y="349744"/>
                </a:cubicBezTo>
                <a:cubicBezTo>
                  <a:pt x="401763" y="349744"/>
                  <a:pt x="396000" y="343981"/>
                  <a:pt x="396000" y="336872"/>
                </a:cubicBezTo>
                <a:cubicBezTo>
                  <a:pt x="396000" y="329763"/>
                  <a:pt x="401763" y="324000"/>
                  <a:pt x="408871" y="324000"/>
                </a:cubicBezTo>
                <a:close/>
                <a:moveTo>
                  <a:pt x="210871" y="324000"/>
                </a:moveTo>
                <a:cubicBezTo>
                  <a:pt x="217979" y="324000"/>
                  <a:pt x="223742" y="329763"/>
                  <a:pt x="223742" y="336872"/>
                </a:cubicBezTo>
                <a:cubicBezTo>
                  <a:pt x="223742" y="343981"/>
                  <a:pt x="217979" y="349744"/>
                  <a:pt x="210871" y="349744"/>
                </a:cubicBezTo>
                <a:cubicBezTo>
                  <a:pt x="203763" y="349744"/>
                  <a:pt x="198000" y="343981"/>
                  <a:pt x="198000" y="336872"/>
                </a:cubicBezTo>
                <a:cubicBezTo>
                  <a:pt x="198000" y="329763"/>
                  <a:pt x="203763" y="324000"/>
                  <a:pt x="210871" y="324000"/>
                </a:cubicBezTo>
                <a:close/>
                <a:moveTo>
                  <a:pt x="12871" y="324000"/>
                </a:moveTo>
                <a:cubicBezTo>
                  <a:pt x="19979" y="324000"/>
                  <a:pt x="25742" y="329763"/>
                  <a:pt x="25742" y="336872"/>
                </a:cubicBezTo>
                <a:cubicBezTo>
                  <a:pt x="25742" y="343981"/>
                  <a:pt x="19979" y="349744"/>
                  <a:pt x="12871" y="349744"/>
                </a:cubicBezTo>
                <a:cubicBezTo>
                  <a:pt x="5763" y="349744"/>
                  <a:pt x="0" y="343981"/>
                  <a:pt x="0" y="336872"/>
                </a:cubicBezTo>
                <a:cubicBezTo>
                  <a:pt x="0" y="329763"/>
                  <a:pt x="5763" y="324000"/>
                  <a:pt x="12871" y="324000"/>
                </a:cubicBezTo>
                <a:close/>
                <a:moveTo>
                  <a:pt x="1195413" y="164261"/>
                </a:moveTo>
                <a:lnTo>
                  <a:pt x="1195413" y="185483"/>
                </a:lnTo>
                <a:lnTo>
                  <a:pt x="1191770" y="183974"/>
                </a:lnTo>
                <a:cubicBezTo>
                  <a:pt x="1189441" y="181645"/>
                  <a:pt x="1188000" y="178427"/>
                  <a:pt x="1188000" y="174872"/>
                </a:cubicBezTo>
                <a:cubicBezTo>
                  <a:pt x="1188000" y="171318"/>
                  <a:pt x="1189441" y="168100"/>
                  <a:pt x="1191770" y="165770"/>
                </a:cubicBezTo>
                <a:close/>
                <a:moveTo>
                  <a:pt x="1002871" y="162000"/>
                </a:moveTo>
                <a:cubicBezTo>
                  <a:pt x="1009979" y="162000"/>
                  <a:pt x="1015742" y="167763"/>
                  <a:pt x="1015742" y="174872"/>
                </a:cubicBezTo>
                <a:cubicBezTo>
                  <a:pt x="1015742" y="181981"/>
                  <a:pt x="1009979" y="187744"/>
                  <a:pt x="1002871" y="187744"/>
                </a:cubicBezTo>
                <a:cubicBezTo>
                  <a:pt x="995763" y="187744"/>
                  <a:pt x="990000" y="181981"/>
                  <a:pt x="990000" y="174872"/>
                </a:cubicBezTo>
                <a:cubicBezTo>
                  <a:pt x="990000" y="167763"/>
                  <a:pt x="995763" y="162000"/>
                  <a:pt x="1002871" y="162000"/>
                </a:cubicBezTo>
                <a:close/>
                <a:moveTo>
                  <a:pt x="804871" y="162000"/>
                </a:moveTo>
                <a:cubicBezTo>
                  <a:pt x="811979" y="162000"/>
                  <a:pt x="817742" y="167763"/>
                  <a:pt x="817742" y="174872"/>
                </a:cubicBezTo>
                <a:cubicBezTo>
                  <a:pt x="817742" y="181981"/>
                  <a:pt x="811979" y="187744"/>
                  <a:pt x="804871" y="187744"/>
                </a:cubicBezTo>
                <a:cubicBezTo>
                  <a:pt x="797763" y="187744"/>
                  <a:pt x="792000" y="181981"/>
                  <a:pt x="792000" y="174872"/>
                </a:cubicBezTo>
                <a:cubicBezTo>
                  <a:pt x="792000" y="167763"/>
                  <a:pt x="797763" y="162000"/>
                  <a:pt x="804871" y="162000"/>
                </a:cubicBezTo>
                <a:close/>
                <a:moveTo>
                  <a:pt x="606871" y="162000"/>
                </a:moveTo>
                <a:cubicBezTo>
                  <a:pt x="613979" y="162000"/>
                  <a:pt x="619742" y="167763"/>
                  <a:pt x="619742" y="174872"/>
                </a:cubicBezTo>
                <a:cubicBezTo>
                  <a:pt x="619742" y="181981"/>
                  <a:pt x="613979" y="187744"/>
                  <a:pt x="606871" y="187744"/>
                </a:cubicBezTo>
                <a:cubicBezTo>
                  <a:pt x="599763" y="187744"/>
                  <a:pt x="594000" y="181981"/>
                  <a:pt x="594000" y="174872"/>
                </a:cubicBezTo>
                <a:cubicBezTo>
                  <a:pt x="594000" y="167763"/>
                  <a:pt x="599763" y="162000"/>
                  <a:pt x="606871" y="162000"/>
                </a:cubicBezTo>
                <a:close/>
                <a:moveTo>
                  <a:pt x="408871" y="162000"/>
                </a:moveTo>
                <a:cubicBezTo>
                  <a:pt x="415979" y="162000"/>
                  <a:pt x="421742" y="167763"/>
                  <a:pt x="421742" y="174872"/>
                </a:cubicBezTo>
                <a:cubicBezTo>
                  <a:pt x="421742" y="181981"/>
                  <a:pt x="415979" y="187744"/>
                  <a:pt x="408871" y="187744"/>
                </a:cubicBezTo>
                <a:cubicBezTo>
                  <a:pt x="401763" y="187744"/>
                  <a:pt x="396000" y="181981"/>
                  <a:pt x="396000" y="174872"/>
                </a:cubicBezTo>
                <a:cubicBezTo>
                  <a:pt x="396000" y="167763"/>
                  <a:pt x="401763" y="162000"/>
                  <a:pt x="408871" y="162000"/>
                </a:cubicBezTo>
                <a:close/>
                <a:moveTo>
                  <a:pt x="210871" y="162000"/>
                </a:moveTo>
                <a:cubicBezTo>
                  <a:pt x="217979" y="162000"/>
                  <a:pt x="223742" y="167763"/>
                  <a:pt x="223742" y="174872"/>
                </a:cubicBezTo>
                <a:cubicBezTo>
                  <a:pt x="223742" y="181981"/>
                  <a:pt x="217979" y="187744"/>
                  <a:pt x="210871" y="187744"/>
                </a:cubicBezTo>
                <a:cubicBezTo>
                  <a:pt x="203763" y="187744"/>
                  <a:pt x="198000" y="181981"/>
                  <a:pt x="198000" y="174872"/>
                </a:cubicBezTo>
                <a:cubicBezTo>
                  <a:pt x="198000" y="167763"/>
                  <a:pt x="203763" y="162000"/>
                  <a:pt x="210871" y="162000"/>
                </a:cubicBezTo>
                <a:close/>
                <a:moveTo>
                  <a:pt x="12871" y="162000"/>
                </a:moveTo>
                <a:cubicBezTo>
                  <a:pt x="19979" y="162000"/>
                  <a:pt x="25742" y="167763"/>
                  <a:pt x="25742" y="174872"/>
                </a:cubicBezTo>
                <a:cubicBezTo>
                  <a:pt x="25742" y="181981"/>
                  <a:pt x="19979" y="187744"/>
                  <a:pt x="12871" y="187744"/>
                </a:cubicBezTo>
                <a:cubicBezTo>
                  <a:pt x="5763" y="187744"/>
                  <a:pt x="0" y="181981"/>
                  <a:pt x="0" y="174872"/>
                </a:cubicBezTo>
                <a:cubicBezTo>
                  <a:pt x="0" y="167763"/>
                  <a:pt x="5763" y="162000"/>
                  <a:pt x="12871" y="162000"/>
                </a:cubicBezTo>
                <a:close/>
                <a:moveTo>
                  <a:pt x="1195413" y="2261"/>
                </a:moveTo>
                <a:lnTo>
                  <a:pt x="1195413" y="23483"/>
                </a:lnTo>
                <a:lnTo>
                  <a:pt x="1191770" y="21974"/>
                </a:lnTo>
                <a:cubicBezTo>
                  <a:pt x="1189441" y="19645"/>
                  <a:pt x="1188000" y="16427"/>
                  <a:pt x="1188000" y="12872"/>
                </a:cubicBezTo>
                <a:cubicBezTo>
                  <a:pt x="1188000" y="9318"/>
                  <a:pt x="1189441" y="6100"/>
                  <a:pt x="1191770" y="3770"/>
                </a:cubicBezTo>
                <a:close/>
                <a:moveTo>
                  <a:pt x="1002871" y="0"/>
                </a:moveTo>
                <a:cubicBezTo>
                  <a:pt x="1009979" y="0"/>
                  <a:pt x="1015742" y="5763"/>
                  <a:pt x="1015742" y="12872"/>
                </a:cubicBezTo>
                <a:cubicBezTo>
                  <a:pt x="1015742" y="19981"/>
                  <a:pt x="1009979" y="25744"/>
                  <a:pt x="1002871" y="25744"/>
                </a:cubicBezTo>
                <a:cubicBezTo>
                  <a:pt x="995763" y="25744"/>
                  <a:pt x="990000" y="19981"/>
                  <a:pt x="990000" y="12872"/>
                </a:cubicBezTo>
                <a:cubicBezTo>
                  <a:pt x="990000" y="5763"/>
                  <a:pt x="995763" y="0"/>
                  <a:pt x="1002871" y="0"/>
                </a:cubicBezTo>
                <a:close/>
                <a:moveTo>
                  <a:pt x="804871" y="0"/>
                </a:moveTo>
                <a:cubicBezTo>
                  <a:pt x="811979" y="0"/>
                  <a:pt x="817742" y="5763"/>
                  <a:pt x="817742" y="12872"/>
                </a:cubicBezTo>
                <a:cubicBezTo>
                  <a:pt x="817742" y="19981"/>
                  <a:pt x="811979" y="25744"/>
                  <a:pt x="804871" y="25744"/>
                </a:cubicBezTo>
                <a:cubicBezTo>
                  <a:pt x="797763" y="25744"/>
                  <a:pt x="792000" y="19981"/>
                  <a:pt x="792000" y="12872"/>
                </a:cubicBezTo>
                <a:cubicBezTo>
                  <a:pt x="792000" y="5763"/>
                  <a:pt x="797763" y="0"/>
                  <a:pt x="804871" y="0"/>
                </a:cubicBezTo>
                <a:close/>
                <a:moveTo>
                  <a:pt x="606871" y="0"/>
                </a:moveTo>
                <a:cubicBezTo>
                  <a:pt x="613979" y="0"/>
                  <a:pt x="619742" y="5763"/>
                  <a:pt x="619742" y="12872"/>
                </a:cubicBezTo>
                <a:cubicBezTo>
                  <a:pt x="619742" y="19981"/>
                  <a:pt x="613979" y="25744"/>
                  <a:pt x="606871" y="25744"/>
                </a:cubicBezTo>
                <a:cubicBezTo>
                  <a:pt x="599763" y="25744"/>
                  <a:pt x="594000" y="19981"/>
                  <a:pt x="594000" y="12872"/>
                </a:cubicBezTo>
                <a:cubicBezTo>
                  <a:pt x="594000" y="5763"/>
                  <a:pt x="599763" y="0"/>
                  <a:pt x="606871" y="0"/>
                </a:cubicBezTo>
                <a:close/>
                <a:moveTo>
                  <a:pt x="408871" y="0"/>
                </a:moveTo>
                <a:cubicBezTo>
                  <a:pt x="415979" y="0"/>
                  <a:pt x="421742" y="5763"/>
                  <a:pt x="421742" y="12872"/>
                </a:cubicBezTo>
                <a:cubicBezTo>
                  <a:pt x="421742" y="19981"/>
                  <a:pt x="415979" y="25744"/>
                  <a:pt x="408871" y="25744"/>
                </a:cubicBezTo>
                <a:cubicBezTo>
                  <a:pt x="401763" y="25744"/>
                  <a:pt x="396000" y="19981"/>
                  <a:pt x="396000" y="12872"/>
                </a:cubicBezTo>
                <a:cubicBezTo>
                  <a:pt x="396000" y="5763"/>
                  <a:pt x="401763" y="0"/>
                  <a:pt x="408871" y="0"/>
                </a:cubicBezTo>
                <a:close/>
                <a:moveTo>
                  <a:pt x="210871" y="0"/>
                </a:moveTo>
                <a:cubicBezTo>
                  <a:pt x="217979" y="0"/>
                  <a:pt x="223742" y="5763"/>
                  <a:pt x="223742" y="12872"/>
                </a:cubicBezTo>
                <a:cubicBezTo>
                  <a:pt x="223742" y="19981"/>
                  <a:pt x="217979" y="25744"/>
                  <a:pt x="210871" y="25744"/>
                </a:cubicBezTo>
                <a:cubicBezTo>
                  <a:pt x="203763" y="25744"/>
                  <a:pt x="198000" y="19981"/>
                  <a:pt x="198000" y="12872"/>
                </a:cubicBezTo>
                <a:cubicBezTo>
                  <a:pt x="198000" y="5763"/>
                  <a:pt x="203763" y="0"/>
                  <a:pt x="210871" y="0"/>
                </a:cubicBezTo>
                <a:close/>
                <a:moveTo>
                  <a:pt x="12871" y="0"/>
                </a:moveTo>
                <a:cubicBezTo>
                  <a:pt x="19979" y="0"/>
                  <a:pt x="25742" y="5763"/>
                  <a:pt x="25742" y="12872"/>
                </a:cubicBezTo>
                <a:cubicBezTo>
                  <a:pt x="25742" y="19981"/>
                  <a:pt x="19979" y="25744"/>
                  <a:pt x="12871" y="25744"/>
                </a:cubicBezTo>
                <a:cubicBezTo>
                  <a:pt x="5763" y="25744"/>
                  <a:pt x="0" y="19981"/>
                  <a:pt x="0" y="12872"/>
                </a:cubicBezTo>
                <a:cubicBezTo>
                  <a:pt x="0" y="5763"/>
                  <a:pt x="5763" y="0"/>
                  <a:pt x="12871" y="0"/>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2000" dirty="0">
              <a:solidFill>
                <a:schemeClr val="bg1"/>
              </a:solidFill>
            </a:endParaRPr>
          </a:p>
        </p:txBody>
      </p:sp>
      <p:sp>
        <p:nvSpPr>
          <p:cNvPr id="50" name="PA-文本框 15">
            <a:extLst>
              <a:ext uri="{FF2B5EF4-FFF2-40B4-BE49-F238E27FC236}">
                <a16:creationId xmlns:a16="http://schemas.microsoft.com/office/drawing/2014/main" xmlns="" id="{905427F9-5C2F-4679-9030-A09CEB5D7109}"/>
              </a:ext>
            </a:extLst>
          </p:cNvPr>
          <p:cNvSpPr txBox="1"/>
          <p:nvPr userDrawn="1">
            <p:custDataLst>
              <p:tags r:id="rId3"/>
            </p:custDataLst>
          </p:nvPr>
        </p:nvSpPr>
        <p:spPr>
          <a:xfrm>
            <a:off x="6331086" y="2449679"/>
            <a:ext cx="360000" cy="360000"/>
          </a:xfrm>
          <a:custGeom>
            <a:avLst/>
            <a:gdLst/>
            <a:ahLst/>
            <a:cxnLst/>
            <a:rect l="l" t="t" r="r" b="b"/>
            <a:pathLst>
              <a:path w="538267" h="560556">
                <a:moveTo>
                  <a:pt x="246287" y="0"/>
                </a:moveTo>
                <a:lnTo>
                  <a:pt x="288636" y="0"/>
                </a:lnTo>
                <a:lnTo>
                  <a:pt x="288636" y="231801"/>
                </a:lnTo>
                <a:lnTo>
                  <a:pt x="538267" y="231801"/>
                </a:lnTo>
                <a:lnTo>
                  <a:pt x="538267" y="273034"/>
                </a:lnTo>
                <a:lnTo>
                  <a:pt x="288636" y="273034"/>
                </a:lnTo>
                <a:lnTo>
                  <a:pt x="288636" y="560556"/>
                </a:lnTo>
                <a:lnTo>
                  <a:pt x="246287" y="560556"/>
                </a:lnTo>
                <a:lnTo>
                  <a:pt x="246287" y="273034"/>
                </a:lnTo>
                <a:lnTo>
                  <a:pt x="0" y="273034"/>
                </a:lnTo>
                <a:lnTo>
                  <a:pt x="0" y="231801"/>
                </a:lnTo>
                <a:lnTo>
                  <a:pt x="246287" y="231801"/>
                </a:ln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800" dirty="0">
              <a:solidFill>
                <a:schemeClr val="accent1"/>
              </a:solidFill>
              <a:latin typeface="木头-清庭体" panose="00020600040101010101" pitchFamily="18" charset="-122"/>
              <a:ea typeface="木头-清庭体" panose="00020600040101010101" pitchFamily="18" charset="-122"/>
            </a:endParaRPr>
          </a:p>
        </p:txBody>
      </p:sp>
      <p:sp>
        <p:nvSpPr>
          <p:cNvPr id="53" name="文本占位符 52">
            <a:extLst>
              <a:ext uri="{FF2B5EF4-FFF2-40B4-BE49-F238E27FC236}">
                <a16:creationId xmlns:a16="http://schemas.microsoft.com/office/drawing/2014/main" xmlns="" id="{3F0DF46E-1399-4952-B21B-F06FFAE72B78}"/>
              </a:ext>
            </a:extLst>
          </p:cNvPr>
          <p:cNvSpPr>
            <a:spLocks noGrp="1"/>
          </p:cNvSpPr>
          <p:nvPr>
            <p:ph type="body" idx="10" hasCustomPrompt="1"/>
          </p:nvPr>
        </p:nvSpPr>
        <p:spPr>
          <a:xfrm>
            <a:off x="1132669" y="2449680"/>
            <a:ext cx="7001917" cy="1878656"/>
          </a:xfrm>
        </p:spPr>
        <p:txBody>
          <a:bodyPr vert="horz" wrap="none" lIns="0" tIns="0" rIns="0" bIns="0" anchor="t" anchorCtr="0">
            <a:noAutofit/>
          </a:bodyPr>
          <a:lstStyle>
            <a:lvl1pPr marL="0" indent="0" algn="l" defTabSz="914400" rtl="0" eaLnBrk="1" fontAlgn="auto" latinLnBrk="0" hangingPunct="1">
              <a:lnSpc>
                <a:spcPct val="110000"/>
              </a:lnSpc>
              <a:spcBef>
                <a:spcPts val="0"/>
              </a:spcBef>
              <a:spcAft>
                <a:spcPts val="0"/>
              </a:spcAft>
              <a:buFont typeface="Arial" panose="020B0604020202020204" pitchFamily="34" charset="0"/>
              <a:buNone/>
              <a:defRPr sz="4400" spc="600">
                <a:solidFill>
                  <a:srgbClr val="FFFFFF"/>
                </a:solidFill>
                <a:latin typeface="阿里巴巴普惠体 B" panose="00020600040101010101" pitchFamily="18" charset="-122"/>
                <a:ea typeface="阿里巴巴普惠体 B" panose="00020600040101010101" pitchFamily="18" charset="-122"/>
                <a:sym typeface="阿里巴巴普惠体 B" panose="00020600040101010101"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a:t>我们只为客户提供</a:t>
            </a:r>
          </a:p>
          <a:p>
            <a:pPr lvl="0"/>
            <a:r>
              <a:rPr lang="zh-CN" altLang="en-US"/>
              <a:t>一流产品和服务</a:t>
            </a:r>
          </a:p>
        </p:txBody>
      </p:sp>
    </p:spTree>
    <p:extLst>
      <p:ext uri="{BB962C8B-B14F-4D97-AF65-F5344CB8AC3E}">
        <p14:creationId xmlns:p14="http://schemas.microsoft.com/office/powerpoint/2010/main" val="16703795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封底页">
    <p:bg>
      <p:bgPr>
        <a:solidFill>
          <a:schemeClr val="accent1"/>
        </a:solidFill>
        <a:effectLst/>
      </p:bgPr>
    </p:bg>
    <p:spTree>
      <p:nvGrpSpPr>
        <p:cNvPr id="1" name=""/>
        <p:cNvGrpSpPr/>
        <p:nvPr/>
      </p:nvGrpSpPr>
      <p:grpSpPr>
        <a:xfrm>
          <a:off x="0" y="0"/>
          <a:ext cx="0" cy="0"/>
          <a:chOff x="0" y="0"/>
          <a:chExt cx="0" cy="0"/>
        </a:xfrm>
      </p:grpSpPr>
      <p:pic>
        <p:nvPicPr>
          <p:cNvPr id="15" name="图片 14" descr="建筑的桥&#10;&#10;描述已自动生成">
            <a:extLst>
              <a:ext uri="{FF2B5EF4-FFF2-40B4-BE49-F238E27FC236}">
                <a16:creationId xmlns:a16="http://schemas.microsoft.com/office/drawing/2014/main" xmlns="" id="{CAAC050C-93DD-431E-A450-6F09437AAD5E}"/>
              </a:ext>
            </a:extLst>
          </p:cNvPr>
          <p:cNvPicPr>
            <a:picLocks noChangeAspect="1"/>
          </p:cNvPicPr>
          <p:nvPr userDrawn="1"/>
        </p:nvPicPr>
        <p:blipFill>
          <a:blip r:embed="rId2">
            <a:extLst>
              <a:ext uri="{28A0092B-C50C-407E-A947-70E740481C1C}">
                <a14:useLocalDpi xmlns:a14="http://schemas.microsoft.com/office/drawing/2010/main" val="0"/>
              </a:ext>
            </a:extLst>
          </a:blip>
          <a:srcRect l="114" t="13511" r="114" b="47278"/>
          <a:stretch>
            <a:fillRect/>
          </a:stretch>
        </p:blipFill>
        <p:spPr>
          <a:xfrm>
            <a:off x="0" y="1"/>
            <a:ext cx="12192000" cy="3593641"/>
          </a:xfrm>
          <a:custGeom>
            <a:avLst/>
            <a:gdLst>
              <a:gd name="connsiteX0" fmla="*/ 0 w 12192000"/>
              <a:gd name="connsiteY0" fmla="*/ 0 h 3593641"/>
              <a:gd name="connsiteX1" fmla="*/ 12192000 w 12192000"/>
              <a:gd name="connsiteY1" fmla="*/ 0 h 3593641"/>
              <a:gd name="connsiteX2" fmla="*/ 12192000 w 12192000"/>
              <a:gd name="connsiteY2" fmla="*/ 3593641 h 3593641"/>
              <a:gd name="connsiteX3" fmla="*/ 0 w 12192000"/>
              <a:gd name="connsiteY3" fmla="*/ 3593641 h 3593641"/>
            </a:gdLst>
            <a:ahLst/>
            <a:cxnLst>
              <a:cxn ang="0">
                <a:pos x="connsiteX0" y="connsiteY0"/>
              </a:cxn>
              <a:cxn ang="0">
                <a:pos x="connsiteX1" y="connsiteY1"/>
              </a:cxn>
              <a:cxn ang="0">
                <a:pos x="connsiteX2" y="connsiteY2"/>
              </a:cxn>
              <a:cxn ang="0">
                <a:pos x="connsiteX3" y="connsiteY3"/>
              </a:cxn>
            </a:cxnLst>
            <a:rect l="l" t="t" r="r" b="b"/>
            <a:pathLst>
              <a:path w="12192000" h="3593641">
                <a:moveTo>
                  <a:pt x="0" y="0"/>
                </a:moveTo>
                <a:lnTo>
                  <a:pt x="12192000" y="0"/>
                </a:lnTo>
                <a:lnTo>
                  <a:pt x="12192000" y="3593641"/>
                </a:lnTo>
                <a:lnTo>
                  <a:pt x="0" y="3593641"/>
                </a:lnTo>
                <a:close/>
              </a:path>
            </a:pathLst>
          </a:custGeom>
        </p:spPr>
      </p:pic>
      <p:sp>
        <p:nvSpPr>
          <p:cNvPr id="10" name="任意多边形: 形状 9">
            <a:extLst>
              <a:ext uri="{FF2B5EF4-FFF2-40B4-BE49-F238E27FC236}">
                <a16:creationId xmlns:a16="http://schemas.microsoft.com/office/drawing/2014/main" xmlns="" id="{F69E74A1-CABB-4265-B5AF-807C7870C00C}"/>
              </a:ext>
            </a:extLst>
          </p:cNvPr>
          <p:cNvSpPr/>
          <p:nvPr userDrawn="1"/>
        </p:nvSpPr>
        <p:spPr>
          <a:xfrm>
            <a:off x="1" y="1944655"/>
            <a:ext cx="12192000" cy="3383184"/>
          </a:xfrm>
          <a:custGeom>
            <a:avLst/>
            <a:gdLst>
              <a:gd name="connsiteX0" fmla="*/ 12192000 w 12192000"/>
              <a:gd name="connsiteY0" fmla="*/ 0 h 3383184"/>
              <a:gd name="connsiteX1" fmla="*/ 12192000 w 12192000"/>
              <a:gd name="connsiteY1" fmla="*/ 3383184 h 3383184"/>
              <a:gd name="connsiteX2" fmla="*/ 0 w 12192000"/>
              <a:gd name="connsiteY2" fmla="*/ 3383184 h 3383184"/>
              <a:gd name="connsiteX3" fmla="*/ 0 w 12192000"/>
              <a:gd name="connsiteY3" fmla="*/ 189307 h 3383184"/>
              <a:gd name="connsiteX4" fmla="*/ 609884 w 12192000"/>
              <a:gd name="connsiteY4" fmla="*/ 333060 h 3383184"/>
              <a:gd name="connsiteX5" fmla="*/ 6154740 w 12192000"/>
              <a:gd name="connsiteY5" fmla="*/ 811181 h 3383184"/>
              <a:gd name="connsiteX6" fmla="*/ 11679532 w 12192000"/>
              <a:gd name="connsiteY6" fmla="*/ 139839 h 338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83184">
                <a:moveTo>
                  <a:pt x="12192000" y="0"/>
                </a:moveTo>
                <a:lnTo>
                  <a:pt x="12192000" y="3383184"/>
                </a:lnTo>
                <a:lnTo>
                  <a:pt x="0" y="3383184"/>
                </a:lnTo>
                <a:lnTo>
                  <a:pt x="0" y="189307"/>
                </a:lnTo>
                <a:lnTo>
                  <a:pt x="609884" y="333060"/>
                </a:lnTo>
                <a:cubicBezTo>
                  <a:pt x="2196165" y="668338"/>
                  <a:pt x="4104516" y="846968"/>
                  <a:pt x="6154740" y="811181"/>
                </a:cubicBezTo>
                <a:cubicBezTo>
                  <a:pt x="8204964" y="775394"/>
                  <a:pt x="10105918" y="530272"/>
                  <a:pt x="11679532" y="139839"/>
                </a:cubicBez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11" name="任意多边形: 形状 10">
            <a:extLst>
              <a:ext uri="{FF2B5EF4-FFF2-40B4-BE49-F238E27FC236}">
                <a16:creationId xmlns:a16="http://schemas.microsoft.com/office/drawing/2014/main" xmlns="" id="{8517DFBA-7327-48BC-9DFE-A10C6464A3FB}"/>
              </a:ext>
            </a:extLst>
          </p:cNvPr>
          <p:cNvSpPr/>
          <p:nvPr userDrawn="1"/>
        </p:nvSpPr>
        <p:spPr>
          <a:xfrm>
            <a:off x="0" y="0"/>
            <a:ext cx="12192000" cy="2956427"/>
          </a:xfrm>
          <a:custGeom>
            <a:avLst/>
            <a:gdLst>
              <a:gd name="connsiteX0" fmla="*/ 0 w 12192000"/>
              <a:gd name="connsiteY0" fmla="*/ 0 h 2956427"/>
              <a:gd name="connsiteX1" fmla="*/ 12192000 w 12192000"/>
              <a:gd name="connsiteY1" fmla="*/ 0 h 2956427"/>
              <a:gd name="connsiteX2" fmla="*/ 12192000 w 12192000"/>
              <a:gd name="connsiteY2" fmla="*/ 1944656 h 2956427"/>
              <a:gd name="connsiteX3" fmla="*/ 11679533 w 12192000"/>
              <a:gd name="connsiteY3" fmla="*/ 2084495 h 2956427"/>
              <a:gd name="connsiteX4" fmla="*/ 6154741 w 12192000"/>
              <a:gd name="connsiteY4" fmla="*/ 2755837 h 2956427"/>
              <a:gd name="connsiteX5" fmla="*/ 609885 w 12192000"/>
              <a:gd name="connsiteY5" fmla="*/ 2277716 h 2956427"/>
              <a:gd name="connsiteX6" fmla="*/ 1 w 12192000"/>
              <a:gd name="connsiteY6" fmla="*/ 2133963 h 2956427"/>
              <a:gd name="connsiteX7" fmla="*/ 1 w 12192000"/>
              <a:gd name="connsiteY7" fmla="*/ 2956427 h 2956427"/>
              <a:gd name="connsiteX8" fmla="*/ 0 w 12192000"/>
              <a:gd name="connsiteY8" fmla="*/ 2956427 h 295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2956427">
                <a:moveTo>
                  <a:pt x="0" y="0"/>
                </a:moveTo>
                <a:lnTo>
                  <a:pt x="12192000" y="0"/>
                </a:lnTo>
                <a:lnTo>
                  <a:pt x="12192000" y="1944656"/>
                </a:lnTo>
                <a:lnTo>
                  <a:pt x="11679533" y="2084495"/>
                </a:lnTo>
                <a:cubicBezTo>
                  <a:pt x="10105919" y="2474928"/>
                  <a:pt x="8204965" y="2720050"/>
                  <a:pt x="6154741" y="2755837"/>
                </a:cubicBezTo>
                <a:cubicBezTo>
                  <a:pt x="4104517" y="2791624"/>
                  <a:pt x="2196166" y="2612994"/>
                  <a:pt x="609885" y="2277716"/>
                </a:cubicBezTo>
                <a:lnTo>
                  <a:pt x="1" y="2133963"/>
                </a:lnTo>
                <a:lnTo>
                  <a:pt x="1" y="2956427"/>
                </a:lnTo>
                <a:lnTo>
                  <a:pt x="0" y="2956427"/>
                </a:lnTo>
                <a:close/>
              </a:path>
            </a:pathLst>
          </a:custGeom>
          <a:solidFill>
            <a:schemeClr val="accent1">
              <a:alpha val="39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12" name="任意多边形: 形状 11">
            <a:extLst>
              <a:ext uri="{FF2B5EF4-FFF2-40B4-BE49-F238E27FC236}">
                <a16:creationId xmlns:a16="http://schemas.microsoft.com/office/drawing/2014/main" xmlns="" id="{3EE99C42-A9E6-4332-B705-61DC8CE3821B}"/>
              </a:ext>
            </a:extLst>
          </p:cNvPr>
          <p:cNvSpPr/>
          <p:nvPr userDrawn="1"/>
        </p:nvSpPr>
        <p:spPr>
          <a:xfrm rot="-60000">
            <a:off x="4854" y="1962135"/>
            <a:ext cx="12194839" cy="822679"/>
          </a:xfrm>
          <a:custGeom>
            <a:avLst/>
            <a:gdLst>
              <a:gd name="connsiteX0" fmla="*/ 12194839 w 12194839"/>
              <a:gd name="connsiteY0" fmla="*/ 23803 h 822679"/>
              <a:gd name="connsiteX1" fmla="*/ 12193410 w 12194839"/>
              <a:gd name="connsiteY1" fmla="*/ 105644 h 822679"/>
              <a:gd name="connsiteX2" fmla="*/ 12032950 w 12194839"/>
              <a:gd name="connsiteY2" fmla="*/ 151004 h 822679"/>
              <a:gd name="connsiteX3" fmla="*/ 6166446 w 12194839"/>
              <a:gd name="connsiteY3" fmla="*/ 822669 h 822679"/>
              <a:gd name="connsiteX4" fmla="*/ 407022 w 12194839"/>
              <a:gd name="connsiteY4" fmla="*/ 190287 h 822679"/>
              <a:gd name="connsiteX5" fmla="*/ 0 w 12194839"/>
              <a:gd name="connsiteY5" fmla="*/ 80053 h 822679"/>
              <a:gd name="connsiteX6" fmla="*/ 1397 w 12194839"/>
              <a:gd name="connsiteY6" fmla="*/ 0 h 822679"/>
              <a:gd name="connsiteX7" fmla="*/ 510352 w 12194839"/>
              <a:gd name="connsiteY7" fmla="*/ 131005 h 822679"/>
              <a:gd name="connsiteX8" fmla="*/ 6144355 w 12194839"/>
              <a:gd name="connsiteY8" fmla="*/ 728701 h 822679"/>
              <a:gd name="connsiteX9" fmla="*/ 11778359 w 12194839"/>
              <a:gd name="connsiteY9" fmla="*/ 131005 h 82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4839" h="822679">
                <a:moveTo>
                  <a:pt x="12194839" y="23803"/>
                </a:moveTo>
                <a:lnTo>
                  <a:pt x="12193410" y="105644"/>
                </a:lnTo>
                <a:lnTo>
                  <a:pt x="12032950" y="151004"/>
                </a:lnTo>
                <a:cubicBezTo>
                  <a:pt x="10349903" y="583469"/>
                  <a:pt x="8292416" y="820856"/>
                  <a:pt x="6166446" y="822669"/>
                </a:cubicBezTo>
                <a:cubicBezTo>
                  <a:pt x="4090677" y="824439"/>
                  <a:pt x="2075295" y="601498"/>
                  <a:pt x="407022" y="190287"/>
                </a:cubicBezTo>
                <a:lnTo>
                  <a:pt x="0" y="80053"/>
                </a:lnTo>
                <a:lnTo>
                  <a:pt x="1397" y="0"/>
                </a:lnTo>
                <a:lnTo>
                  <a:pt x="510352" y="131005"/>
                </a:lnTo>
                <a:cubicBezTo>
                  <a:pt x="2109567" y="507872"/>
                  <a:pt x="4051100" y="728701"/>
                  <a:pt x="6144355" y="728701"/>
                </a:cubicBezTo>
                <a:cubicBezTo>
                  <a:pt x="8237611" y="728701"/>
                  <a:pt x="10179143" y="507872"/>
                  <a:pt x="11778359" y="13100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13" name="矩形 12">
            <a:extLst>
              <a:ext uri="{FF2B5EF4-FFF2-40B4-BE49-F238E27FC236}">
                <a16:creationId xmlns:a16="http://schemas.microsoft.com/office/drawing/2014/main" xmlns="" id="{476B265D-ABF7-470A-834F-771985397F6A}"/>
              </a:ext>
            </a:extLst>
          </p:cNvPr>
          <p:cNvSpPr/>
          <p:nvPr userDrawn="1"/>
        </p:nvSpPr>
        <p:spPr>
          <a:xfrm>
            <a:off x="0" y="4381500"/>
            <a:ext cx="12192000" cy="2476500"/>
          </a:xfrm>
          <a:prstGeom prst="rect">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16" name="标题 3">
            <a:extLst>
              <a:ext uri="{FF2B5EF4-FFF2-40B4-BE49-F238E27FC236}">
                <a16:creationId xmlns:a16="http://schemas.microsoft.com/office/drawing/2014/main" xmlns="" id="{915106F8-1FA5-4585-BAD2-25CE2E40090F}"/>
              </a:ext>
            </a:extLst>
          </p:cNvPr>
          <p:cNvSpPr>
            <a:spLocks noGrp="1"/>
          </p:cNvSpPr>
          <p:nvPr>
            <p:ph type="title"/>
          </p:nvPr>
        </p:nvSpPr>
        <p:spPr>
          <a:xfrm>
            <a:off x="838200" y="3775372"/>
            <a:ext cx="10515600" cy="1212255"/>
          </a:xfrm>
          <a:noFill/>
        </p:spPr>
        <p:txBody>
          <a:bodyPr wrap="square" rtlCol="0">
            <a:spAutoFit/>
          </a:bodyPr>
          <a:lstStyle>
            <a:lvl1pPr algn="l">
              <a:defRPr lang="zh-CN" altLang="en-US" sz="8000">
                <a:solidFill>
                  <a:schemeClr val="bg1"/>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defRPr>
            </a:lvl1pPr>
          </a:lstStyle>
          <a:p>
            <a:pPr marL="0" lvl="0" algn="dist"/>
            <a:r>
              <a:rPr lang="zh-CN" altLang="en-US" dirty="0"/>
              <a:t>单击此处编辑母版标题</a:t>
            </a:r>
          </a:p>
        </p:txBody>
      </p:sp>
    </p:spTree>
    <p:extLst>
      <p:ext uri="{BB962C8B-B14F-4D97-AF65-F5344CB8AC3E}">
        <p14:creationId xmlns:p14="http://schemas.microsoft.com/office/powerpoint/2010/main" val="2917484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标题和内容">
    <p:spTree>
      <p:nvGrpSpPr>
        <p:cNvPr id="1" name=""/>
        <p:cNvGrpSpPr/>
        <p:nvPr/>
      </p:nvGrpSpPr>
      <p:grpSpPr>
        <a:xfrm>
          <a:off x="0" y="0"/>
          <a:ext cx="0" cy="0"/>
          <a:chOff x="0" y="0"/>
          <a:chExt cx="0" cy="0"/>
        </a:xfrm>
      </p:grpSpPr>
      <p:sp>
        <p:nvSpPr>
          <p:cNvPr id="24" name="椭圆 23">
            <a:extLst>
              <a:ext uri="{FF2B5EF4-FFF2-40B4-BE49-F238E27FC236}">
                <a16:creationId xmlns:a16="http://schemas.microsoft.com/office/drawing/2014/main" xmlns="" id="{94AA6609-6476-4364-A003-7BA7616E8A27}"/>
              </a:ext>
            </a:extLst>
          </p:cNvPr>
          <p:cNvSpPr/>
          <p:nvPr userDrawn="1"/>
        </p:nvSpPr>
        <p:spPr>
          <a:xfrm>
            <a:off x="412801" y="420997"/>
            <a:ext cx="394444" cy="3944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5" name="椭圆 24">
            <a:extLst>
              <a:ext uri="{FF2B5EF4-FFF2-40B4-BE49-F238E27FC236}">
                <a16:creationId xmlns:a16="http://schemas.microsoft.com/office/drawing/2014/main" xmlns="" id="{FC53F200-5FCE-4B3A-932F-04E685446CEC}"/>
              </a:ext>
            </a:extLst>
          </p:cNvPr>
          <p:cNvSpPr/>
          <p:nvPr userDrawn="1"/>
        </p:nvSpPr>
        <p:spPr>
          <a:xfrm>
            <a:off x="610023" y="689564"/>
            <a:ext cx="171014" cy="17101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6" name="椭圆 25">
            <a:extLst>
              <a:ext uri="{FF2B5EF4-FFF2-40B4-BE49-F238E27FC236}">
                <a16:creationId xmlns:a16="http://schemas.microsoft.com/office/drawing/2014/main" xmlns="" id="{CBC03CE1-3FB9-4EB7-A11E-5344E6DBBF0A}"/>
              </a:ext>
            </a:extLst>
          </p:cNvPr>
          <p:cNvSpPr/>
          <p:nvPr userDrawn="1"/>
        </p:nvSpPr>
        <p:spPr>
          <a:xfrm>
            <a:off x="474389" y="814133"/>
            <a:ext cx="91582" cy="915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7" name="矩形 26">
            <a:extLst>
              <a:ext uri="{FF2B5EF4-FFF2-40B4-BE49-F238E27FC236}">
                <a16:creationId xmlns:a16="http://schemas.microsoft.com/office/drawing/2014/main" xmlns="" id="{6F13DC54-292E-4CD8-A86E-9E87BE94F851}"/>
              </a:ext>
            </a:extLst>
          </p:cNvPr>
          <p:cNvSpPr/>
          <p:nvPr userDrawn="1"/>
        </p:nvSpPr>
        <p:spPr>
          <a:xfrm>
            <a:off x="407988" y="1028700"/>
            <a:ext cx="5688012"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8" name="矩形 27">
            <a:extLst>
              <a:ext uri="{FF2B5EF4-FFF2-40B4-BE49-F238E27FC236}">
                <a16:creationId xmlns:a16="http://schemas.microsoft.com/office/drawing/2014/main" xmlns="" id="{BE8A4E66-0187-4E82-8A87-966B7ACE4D32}"/>
              </a:ext>
            </a:extLst>
          </p:cNvPr>
          <p:cNvSpPr/>
          <p:nvPr userDrawn="1"/>
        </p:nvSpPr>
        <p:spPr>
          <a:xfrm>
            <a:off x="6096000" y="1028700"/>
            <a:ext cx="609600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pic>
        <p:nvPicPr>
          <p:cNvPr id="65" name="图形 64">
            <a:extLst>
              <a:ext uri="{FF2B5EF4-FFF2-40B4-BE49-F238E27FC236}">
                <a16:creationId xmlns:a16="http://schemas.microsoft.com/office/drawing/2014/main" xmlns="" id="{3BC2208D-EF40-42D5-A332-3E4A2CBFB09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l="65855" t="75623" r="31425"/>
          <a:stretch>
            <a:fillRect/>
          </a:stretch>
        </p:blipFill>
        <p:spPr>
          <a:xfrm>
            <a:off x="15738730" y="845493"/>
            <a:ext cx="45719" cy="88081"/>
          </a:xfrm>
          <a:custGeom>
            <a:avLst/>
            <a:gdLst>
              <a:gd name="connsiteX0" fmla="*/ 0 w 53362"/>
              <a:gd name="connsiteY0" fmla="*/ 0 h 102806"/>
              <a:gd name="connsiteX1" fmla="*/ 53362 w 53362"/>
              <a:gd name="connsiteY1" fmla="*/ 0 h 102806"/>
              <a:gd name="connsiteX2" fmla="*/ 10450 w 53362"/>
              <a:gd name="connsiteY2" fmla="*/ 102806 h 102806"/>
              <a:gd name="connsiteX3" fmla="*/ 0 w 53362"/>
              <a:gd name="connsiteY3" fmla="*/ 102806 h 102806"/>
            </a:gdLst>
            <a:ahLst/>
            <a:cxnLst>
              <a:cxn ang="0">
                <a:pos x="connsiteX0" y="connsiteY0"/>
              </a:cxn>
              <a:cxn ang="0">
                <a:pos x="connsiteX1" y="connsiteY1"/>
              </a:cxn>
              <a:cxn ang="0">
                <a:pos x="connsiteX2" y="connsiteY2"/>
              </a:cxn>
              <a:cxn ang="0">
                <a:pos x="connsiteX3" y="connsiteY3"/>
              </a:cxn>
            </a:cxnLst>
            <a:rect l="l" t="t" r="r" b="b"/>
            <a:pathLst>
              <a:path w="53362" h="102806">
                <a:moveTo>
                  <a:pt x="0" y="0"/>
                </a:moveTo>
                <a:lnTo>
                  <a:pt x="53362" y="0"/>
                </a:lnTo>
                <a:lnTo>
                  <a:pt x="10450" y="102806"/>
                </a:lnTo>
                <a:lnTo>
                  <a:pt x="0" y="102806"/>
                </a:lnTo>
                <a:close/>
              </a:path>
            </a:pathLst>
          </a:custGeom>
        </p:spPr>
      </p:pic>
      <p:sp>
        <p:nvSpPr>
          <p:cNvPr id="2" name="标题 1">
            <a:extLst>
              <a:ext uri="{FF2B5EF4-FFF2-40B4-BE49-F238E27FC236}">
                <a16:creationId xmlns:a16="http://schemas.microsoft.com/office/drawing/2014/main" xmlns="" id="{A9BA4D0F-11A9-4599-99EE-6AB170D4BF6B}"/>
              </a:ext>
            </a:extLst>
          </p:cNvPr>
          <p:cNvSpPr>
            <a:spLocks noGrp="1"/>
          </p:cNvSpPr>
          <p:nvPr>
            <p:ph type="title"/>
          </p:nvPr>
        </p:nvSpPr>
        <p:spPr>
          <a:xfrm>
            <a:off x="847012" y="26782"/>
            <a:ext cx="8029214" cy="1325563"/>
          </a:xfrm>
        </p:spPr>
        <p:txBody>
          <a:bodyPr vert="horz" lIns="91440" tIns="45720" rIns="91440" bIns="45720" rtlCol="0" anchor="ctr">
            <a:normAutofit/>
          </a:bodyPr>
          <a:lstStyle>
            <a:lvl1pPr>
              <a:defRPr lang="zh-CN" altLang="en-US" sz="3200" b="0" dirty="0">
                <a:solidFill>
                  <a:schemeClr val="tx1">
                    <a:lumMod val="75000"/>
                    <a:lumOff val="2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defRPr>
            </a:lvl1pPr>
          </a:lstStyle>
          <a:p>
            <a:pPr lvl="0"/>
            <a:r>
              <a:rPr lang="zh-CN" altLang="en-US" dirty="0"/>
              <a:t>单击此处编辑母版标题样式</a:t>
            </a:r>
          </a:p>
        </p:txBody>
      </p:sp>
      <p:cxnSp>
        <p:nvCxnSpPr>
          <p:cNvPr id="31" name="直接连接符 30">
            <a:extLst>
              <a:ext uri="{FF2B5EF4-FFF2-40B4-BE49-F238E27FC236}">
                <a16:creationId xmlns:a16="http://schemas.microsoft.com/office/drawing/2014/main" xmlns="" id="{0F566AD2-7A2B-430C-A914-F7DC90DF9CD4}"/>
              </a:ext>
            </a:extLst>
          </p:cNvPr>
          <p:cNvCxnSpPr>
            <a:cxnSpLocks/>
          </p:cNvCxnSpPr>
          <p:nvPr userDrawn="1"/>
        </p:nvCxnSpPr>
        <p:spPr>
          <a:xfrm>
            <a:off x="0" y="6604000"/>
            <a:ext cx="1219200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7653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标题和内容">
    <p:spTree>
      <p:nvGrpSpPr>
        <p:cNvPr id="1" name=""/>
        <p:cNvGrpSpPr/>
        <p:nvPr/>
      </p:nvGrpSpPr>
      <p:grpSpPr>
        <a:xfrm>
          <a:off x="0" y="0"/>
          <a:ext cx="0" cy="0"/>
          <a:chOff x="0" y="0"/>
          <a:chExt cx="0" cy="0"/>
        </a:xfrm>
      </p:grpSpPr>
      <p:sp>
        <p:nvSpPr>
          <p:cNvPr id="24" name="椭圆 23">
            <a:extLst>
              <a:ext uri="{FF2B5EF4-FFF2-40B4-BE49-F238E27FC236}">
                <a16:creationId xmlns:a16="http://schemas.microsoft.com/office/drawing/2014/main" xmlns="" id="{94AA6609-6476-4364-A003-7BA7616E8A27}"/>
              </a:ext>
            </a:extLst>
          </p:cNvPr>
          <p:cNvSpPr/>
          <p:nvPr userDrawn="1"/>
        </p:nvSpPr>
        <p:spPr>
          <a:xfrm>
            <a:off x="412801" y="420997"/>
            <a:ext cx="394444" cy="3944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5" name="椭圆 24">
            <a:extLst>
              <a:ext uri="{FF2B5EF4-FFF2-40B4-BE49-F238E27FC236}">
                <a16:creationId xmlns:a16="http://schemas.microsoft.com/office/drawing/2014/main" xmlns="" id="{FC53F200-5FCE-4B3A-932F-04E685446CEC}"/>
              </a:ext>
            </a:extLst>
          </p:cNvPr>
          <p:cNvSpPr/>
          <p:nvPr userDrawn="1"/>
        </p:nvSpPr>
        <p:spPr>
          <a:xfrm>
            <a:off x="610023" y="689564"/>
            <a:ext cx="171014" cy="17101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6" name="椭圆 25">
            <a:extLst>
              <a:ext uri="{FF2B5EF4-FFF2-40B4-BE49-F238E27FC236}">
                <a16:creationId xmlns:a16="http://schemas.microsoft.com/office/drawing/2014/main" xmlns="" id="{CBC03CE1-3FB9-4EB7-A11E-5344E6DBBF0A}"/>
              </a:ext>
            </a:extLst>
          </p:cNvPr>
          <p:cNvSpPr/>
          <p:nvPr userDrawn="1"/>
        </p:nvSpPr>
        <p:spPr>
          <a:xfrm>
            <a:off x="474389" y="814133"/>
            <a:ext cx="91582" cy="915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7" name="矩形 26">
            <a:extLst>
              <a:ext uri="{FF2B5EF4-FFF2-40B4-BE49-F238E27FC236}">
                <a16:creationId xmlns:a16="http://schemas.microsoft.com/office/drawing/2014/main" xmlns="" id="{6F13DC54-292E-4CD8-A86E-9E87BE94F851}"/>
              </a:ext>
            </a:extLst>
          </p:cNvPr>
          <p:cNvSpPr/>
          <p:nvPr userDrawn="1"/>
        </p:nvSpPr>
        <p:spPr>
          <a:xfrm>
            <a:off x="407988" y="1028700"/>
            <a:ext cx="5688012"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8" name="矩形 27">
            <a:extLst>
              <a:ext uri="{FF2B5EF4-FFF2-40B4-BE49-F238E27FC236}">
                <a16:creationId xmlns:a16="http://schemas.microsoft.com/office/drawing/2014/main" xmlns="" id="{BE8A4E66-0187-4E82-8A87-966B7ACE4D32}"/>
              </a:ext>
            </a:extLst>
          </p:cNvPr>
          <p:cNvSpPr/>
          <p:nvPr userDrawn="1"/>
        </p:nvSpPr>
        <p:spPr>
          <a:xfrm>
            <a:off x="6096000" y="1028700"/>
            <a:ext cx="609600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pic>
        <p:nvPicPr>
          <p:cNvPr id="65" name="图形 64">
            <a:extLst>
              <a:ext uri="{FF2B5EF4-FFF2-40B4-BE49-F238E27FC236}">
                <a16:creationId xmlns:a16="http://schemas.microsoft.com/office/drawing/2014/main" xmlns="" id="{3BC2208D-EF40-42D5-A332-3E4A2CBFB09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l="65855" t="75623" r="31425"/>
          <a:stretch>
            <a:fillRect/>
          </a:stretch>
        </p:blipFill>
        <p:spPr>
          <a:xfrm>
            <a:off x="15738730" y="845493"/>
            <a:ext cx="45719" cy="88081"/>
          </a:xfrm>
          <a:custGeom>
            <a:avLst/>
            <a:gdLst>
              <a:gd name="connsiteX0" fmla="*/ 0 w 53362"/>
              <a:gd name="connsiteY0" fmla="*/ 0 h 102806"/>
              <a:gd name="connsiteX1" fmla="*/ 53362 w 53362"/>
              <a:gd name="connsiteY1" fmla="*/ 0 h 102806"/>
              <a:gd name="connsiteX2" fmla="*/ 10450 w 53362"/>
              <a:gd name="connsiteY2" fmla="*/ 102806 h 102806"/>
              <a:gd name="connsiteX3" fmla="*/ 0 w 53362"/>
              <a:gd name="connsiteY3" fmla="*/ 102806 h 102806"/>
            </a:gdLst>
            <a:ahLst/>
            <a:cxnLst>
              <a:cxn ang="0">
                <a:pos x="connsiteX0" y="connsiteY0"/>
              </a:cxn>
              <a:cxn ang="0">
                <a:pos x="connsiteX1" y="connsiteY1"/>
              </a:cxn>
              <a:cxn ang="0">
                <a:pos x="connsiteX2" y="connsiteY2"/>
              </a:cxn>
              <a:cxn ang="0">
                <a:pos x="connsiteX3" y="connsiteY3"/>
              </a:cxn>
            </a:cxnLst>
            <a:rect l="l" t="t" r="r" b="b"/>
            <a:pathLst>
              <a:path w="53362" h="102806">
                <a:moveTo>
                  <a:pt x="0" y="0"/>
                </a:moveTo>
                <a:lnTo>
                  <a:pt x="53362" y="0"/>
                </a:lnTo>
                <a:lnTo>
                  <a:pt x="10450" y="102806"/>
                </a:lnTo>
                <a:lnTo>
                  <a:pt x="0" y="102806"/>
                </a:lnTo>
                <a:close/>
              </a:path>
            </a:pathLst>
          </a:custGeom>
        </p:spPr>
      </p:pic>
      <p:sp>
        <p:nvSpPr>
          <p:cNvPr id="45" name="图片占位符 44">
            <a:extLst>
              <a:ext uri="{FF2B5EF4-FFF2-40B4-BE49-F238E27FC236}">
                <a16:creationId xmlns:a16="http://schemas.microsoft.com/office/drawing/2014/main" xmlns="" id="{937C0FF2-4436-45A5-96BA-C128866AADE0}"/>
              </a:ext>
            </a:extLst>
          </p:cNvPr>
          <p:cNvSpPr>
            <a:spLocks noGrp="1"/>
          </p:cNvSpPr>
          <p:nvPr>
            <p:ph type="pic" sz="quarter" idx="10"/>
          </p:nvPr>
        </p:nvSpPr>
        <p:spPr>
          <a:xfrm>
            <a:off x="624712" y="3736675"/>
            <a:ext cx="3392487" cy="2137050"/>
          </a:xfrm>
          <a:custGeom>
            <a:avLst/>
            <a:gdLst>
              <a:gd name="connsiteX0" fmla="*/ 0 w 3392487"/>
              <a:gd name="connsiteY0" fmla="*/ 0 h 2468562"/>
              <a:gd name="connsiteX1" fmla="*/ 3392487 w 3392487"/>
              <a:gd name="connsiteY1" fmla="*/ 0 h 2468562"/>
              <a:gd name="connsiteX2" fmla="*/ 3392487 w 3392487"/>
              <a:gd name="connsiteY2" fmla="*/ 2468562 h 2468562"/>
              <a:gd name="connsiteX3" fmla="*/ 0 w 3392487"/>
              <a:gd name="connsiteY3" fmla="*/ 2468562 h 2468562"/>
            </a:gdLst>
            <a:ahLst/>
            <a:cxnLst>
              <a:cxn ang="0">
                <a:pos x="connsiteX0" y="connsiteY0"/>
              </a:cxn>
              <a:cxn ang="0">
                <a:pos x="connsiteX1" y="connsiteY1"/>
              </a:cxn>
              <a:cxn ang="0">
                <a:pos x="connsiteX2" y="connsiteY2"/>
              </a:cxn>
              <a:cxn ang="0">
                <a:pos x="connsiteX3" y="connsiteY3"/>
              </a:cxn>
            </a:cxnLst>
            <a:rect l="l" t="t" r="r" b="b"/>
            <a:pathLst>
              <a:path w="3392487" h="2468562">
                <a:moveTo>
                  <a:pt x="0" y="0"/>
                </a:moveTo>
                <a:lnTo>
                  <a:pt x="3392487" y="0"/>
                </a:lnTo>
                <a:lnTo>
                  <a:pt x="3392487" y="2468562"/>
                </a:lnTo>
                <a:lnTo>
                  <a:pt x="0" y="2468562"/>
                </a:lnTo>
                <a:close/>
              </a:path>
            </a:pathLst>
          </a:custGeom>
        </p:spPr>
        <p:txBody>
          <a:bodyPr wrap="square">
            <a:noAutofit/>
          </a:bodyPr>
          <a:lstStyle/>
          <a:p>
            <a:endParaRPr lang="zh-CN" altLang="en-US"/>
          </a:p>
        </p:txBody>
      </p:sp>
      <p:sp>
        <p:nvSpPr>
          <p:cNvPr id="46" name="图片占位符 45">
            <a:extLst>
              <a:ext uri="{FF2B5EF4-FFF2-40B4-BE49-F238E27FC236}">
                <a16:creationId xmlns:a16="http://schemas.microsoft.com/office/drawing/2014/main" xmlns="" id="{1A6D87BC-9CA9-47E8-A4FA-7D4DC470BEAC}"/>
              </a:ext>
            </a:extLst>
          </p:cNvPr>
          <p:cNvSpPr>
            <a:spLocks noGrp="1"/>
          </p:cNvSpPr>
          <p:nvPr>
            <p:ph type="pic" sz="quarter" idx="11"/>
          </p:nvPr>
        </p:nvSpPr>
        <p:spPr>
          <a:xfrm>
            <a:off x="4364069" y="3736675"/>
            <a:ext cx="3392487" cy="2137050"/>
          </a:xfrm>
          <a:custGeom>
            <a:avLst/>
            <a:gdLst>
              <a:gd name="connsiteX0" fmla="*/ 0 w 3392487"/>
              <a:gd name="connsiteY0" fmla="*/ 0 h 2468562"/>
              <a:gd name="connsiteX1" fmla="*/ 3392487 w 3392487"/>
              <a:gd name="connsiteY1" fmla="*/ 0 h 2468562"/>
              <a:gd name="connsiteX2" fmla="*/ 3392487 w 3392487"/>
              <a:gd name="connsiteY2" fmla="*/ 2468562 h 2468562"/>
              <a:gd name="connsiteX3" fmla="*/ 0 w 3392487"/>
              <a:gd name="connsiteY3" fmla="*/ 2468562 h 2468562"/>
            </a:gdLst>
            <a:ahLst/>
            <a:cxnLst>
              <a:cxn ang="0">
                <a:pos x="connsiteX0" y="connsiteY0"/>
              </a:cxn>
              <a:cxn ang="0">
                <a:pos x="connsiteX1" y="connsiteY1"/>
              </a:cxn>
              <a:cxn ang="0">
                <a:pos x="connsiteX2" y="connsiteY2"/>
              </a:cxn>
              <a:cxn ang="0">
                <a:pos x="connsiteX3" y="connsiteY3"/>
              </a:cxn>
            </a:cxnLst>
            <a:rect l="l" t="t" r="r" b="b"/>
            <a:pathLst>
              <a:path w="3392487" h="2468562">
                <a:moveTo>
                  <a:pt x="0" y="0"/>
                </a:moveTo>
                <a:lnTo>
                  <a:pt x="3392487" y="0"/>
                </a:lnTo>
                <a:lnTo>
                  <a:pt x="3392487" y="2468562"/>
                </a:lnTo>
                <a:lnTo>
                  <a:pt x="0" y="2468562"/>
                </a:lnTo>
                <a:close/>
              </a:path>
            </a:pathLst>
          </a:custGeom>
        </p:spPr>
        <p:txBody>
          <a:bodyPr wrap="square">
            <a:noAutofit/>
          </a:bodyPr>
          <a:lstStyle/>
          <a:p>
            <a:endParaRPr lang="zh-CN" altLang="en-US"/>
          </a:p>
        </p:txBody>
      </p:sp>
      <p:sp>
        <p:nvSpPr>
          <p:cNvPr id="47" name="图片占位符 46">
            <a:extLst>
              <a:ext uri="{FF2B5EF4-FFF2-40B4-BE49-F238E27FC236}">
                <a16:creationId xmlns:a16="http://schemas.microsoft.com/office/drawing/2014/main" xmlns="" id="{91CF6080-0D36-48F7-B7BE-A1D79EB7B54A}"/>
              </a:ext>
            </a:extLst>
          </p:cNvPr>
          <p:cNvSpPr>
            <a:spLocks noGrp="1"/>
          </p:cNvSpPr>
          <p:nvPr>
            <p:ph type="pic" sz="quarter" idx="12"/>
          </p:nvPr>
        </p:nvSpPr>
        <p:spPr>
          <a:xfrm>
            <a:off x="8090724" y="3736675"/>
            <a:ext cx="3392487" cy="2137050"/>
          </a:xfrm>
          <a:custGeom>
            <a:avLst/>
            <a:gdLst>
              <a:gd name="connsiteX0" fmla="*/ 0 w 3392487"/>
              <a:gd name="connsiteY0" fmla="*/ 0 h 2468562"/>
              <a:gd name="connsiteX1" fmla="*/ 3392487 w 3392487"/>
              <a:gd name="connsiteY1" fmla="*/ 0 h 2468562"/>
              <a:gd name="connsiteX2" fmla="*/ 3392487 w 3392487"/>
              <a:gd name="connsiteY2" fmla="*/ 2468562 h 2468562"/>
              <a:gd name="connsiteX3" fmla="*/ 0 w 3392487"/>
              <a:gd name="connsiteY3" fmla="*/ 2468562 h 2468562"/>
            </a:gdLst>
            <a:ahLst/>
            <a:cxnLst>
              <a:cxn ang="0">
                <a:pos x="connsiteX0" y="connsiteY0"/>
              </a:cxn>
              <a:cxn ang="0">
                <a:pos x="connsiteX1" y="connsiteY1"/>
              </a:cxn>
              <a:cxn ang="0">
                <a:pos x="connsiteX2" y="connsiteY2"/>
              </a:cxn>
              <a:cxn ang="0">
                <a:pos x="connsiteX3" y="connsiteY3"/>
              </a:cxn>
            </a:cxnLst>
            <a:rect l="l" t="t" r="r" b="b"/>
            <a:pathLst>
              <a:path w="3392487" h="2468562">
                <a:moveTo>
                  <a:pt x="0" y="0"/>
                </a:moveTo>
                <a:lnTo>
                  <a:pt x="3392487" y="0"/>
                </a:lnTo>
                <a:lnTo>
                  <a:pt x="3392487" y="2468562"/>
                </a:lnTo>
                <a:lnTo>
                  <a:pt x="0" y="2468562"/>
                </a:lnTo>
                <a:close/>
              </a:path>
            </a:pathLst>
          </a:custGeom>
        </p:spPr>
        <p:txBody>
          <a:bodyPr wrap="square">
            <a:noAutofit/>
          </a:bodyPr>
          <a:lstStyle/>
          <a:p>
            <a:endParaRPr lang="zh-CN" altLang="en-US"/>
          </a:p>
        </p:txBody>
      </p:sp>
      <p:sp>
        <p:nvSpPr>
          <p:cNvPr id="35" name="矩形 34">
            <a:extLst>
              <a:ext uri="{FF2B5EF4-FFF2-40B4-BE49-F238E27FC236}">
                <a16:creationId xmlns:a16="http://schemas.microsoft.com/office/drawing/2014/main" xmlns="" id="{42022E22-B5ED-43E8-A506-4C123812520C}"/>
              </a:ext>
            </a:extLst>
          </p:cNvPr>
          <p:cNvSpPr/>
          <p:nvPr userDrawn="1"/>
        </p:nvSpPr>
        <p:spPr>
          <a:xfrm>
            <a:off x="628682" y="5876529"/>
            <a:ext cx="3388517" cy="3287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36" name="矩形 35">
            <a:extLst>
              <a:ext uri="{FF2B5EF4-FFF2-40B4-BE49-F238E27FC236}">
                <a16:creationId xmlns:a16="http://schemas.microsoft.com/office/drawing/2014/main" xmlns="" id="{E05674B0-7DEE-4665-B9E1-3DFAE85A99D6}"/>
              </a:ext>
            </a:extLst>
          </p:cNvPr>
          <p:cNvSpPr/>
          <p:nvPr userDrawn="1"/>
        </p:nvSpPr>
        <p:spPr>
          <a:xfrm>
            <a:off x="4364069" y="5876529"/>
            <a:ext cx="3396455" cy="3287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37" name="矩形 36">
            <a:extLst>
              <a:ext uri="{FF2B5EF4-FFF2-40B4-BE49-F238E27FC236}">
                <a16:creationId xmlns:a16="http://schemas.microsoft.com/office/drawing/2014/main" xmlns="" id="{057E4E97-4248-4DE0-AC9C-98DA98A69341}"/>
              </a:ext>
            </a:extLst>
          </p:cNvPr>
          <p:cNvSpPr/>
          <p:nvPr userDrawn="1"/>
        </p:nvSpPr>
        <p:spPr>
          <a:xfrm>
            <a:off x="8094694" y="5876529"/>
            <a:ext cx="3388517" cy="3287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cxnSp>
        <p:nvCxnSpPr>
          <p:cNvPr id="34" name="直接连接符 33">
            <a:extLst>
              <a:ext uri="{FF2B5EF4-FFF2-40B4-BE49-F238E27FC236}">
                <a16:creationId xmlns:a16="http://schemas.microsoft.com/office/drawing/2014/main" xmlns="" id="{6D947272-2AE4-4825-A6AF-8608260C1FBD}"/>
              </a:ext>
            </a:extLst>
          </p:cNvPr>
          <p:cNvCxnSpPr>
            <a:cxnSpLocks/>
          </p:cNvCxnSpPr>
          <p:nvPr userDrawn="1"/>
        </p:nvCxnSpPr>
        <p:spPr>
          <a:xfrm>
            <a:off x="0" y="6604000"/>
            <a:ext cx="1219200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8" name="标题 1">
            <a:extLst>
              <a:ext uri="{FF2B5EF4-FFF2-40B4-BE49-F238E27FC236}">
                <a16:creationId xmlns:a16="http://schemas.microsoft.com/office/drawing/2014/main" xmlns="" id="{40F20290-AEE5-4999-992C-CB08988D4C66}"/>
              </a:ext>
            </a:extLst>
          </p:cNvPr>
          <p:cNvSpPr>
            <a:spLocks noGrp="1"/>
          </p:cNvSpPr>
          <p:nvPr>
            <p:ph type="title"/>
          </p:nvPr>
        </p:nvSpPr>
        <p:spPr>
          <a:xfrm>
            <a:off x="847012" y="26782"/>
            <a:ext cx="8029214" cy="1325563"/>
          </a:xfrm>
        </p:spPr>
        <p:txBody>
          <a:bodyPr vert="horz" lIns="91440" tIns="45720" rIns="91440" bIns="45720" rtlCol="0" anchor="ctr">
            <a:normAutofit/>
          </a:bodyPr>
          <a:lstStyle>
            <a:lvl1pPr>
              <a:defRPr lang="zh-CN" altLang="en-US" sz="3200" b="0" dirty="0">
                <a:solidFill>
                  <a:schemeClr val="tx1">
                    <a:lumMod val="75000"/>
                    <a:lumOff val="2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defRPr>
            </a:lvl1pPr>
          </a:lstStyle>
          <a:p>
            <a:pPr lvl="0"/>
            <a:r>
              <a:rPr lang="zh-CN" altLang="en-US" dirty="0"/>
              <a:t>单击此处编辑母版标题样式</a:t>
            </a:r>
          </a:p>
        </p:txBody>
      </p:sp>
    </p:spTree>
    <p:extLst>
      <p:ext uri="{BB962C8B-B14F-4D97-AF65-F5344CB8AC3E}">
        <p14:creationId xmlns:p14="http://schemas.microsoft.com/office/powerpoint/2010/main" val="16786132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标题和内容">
    <p:spTree>
      <p:nvGrpSpPr>
        <p:cNvPr id="1" name=""/>
        <p:cNvGrpSpPr/>
        <p:nvPr/>
      </p:nvGrpSpPr>
      <p:grpSpPr>
        <a:xfrm>
          <a:off x="0" y="0"/>
          <a:ext cx="0" cy="0"/>
          <a:chOff x="0" y="0"/>
          <a:chExt cx="0" cy="0"/>
        </a:xfrm>
      </p:grpSpPr>
      <p:sp>
        <p:nvSpPr>
          <p:cNvPr id="24" name="椭圆 23">
            <a:extLst>
              <a:ext uri="{FF2B5EF4-FFF2-40B4-BE49-F238E27FC236}">
                <a16:creationId xmlns:a16="http://schemas.microsoft.com/office/drawing/2014/main" xmlns="" id="{94AA6609-6476-4364-A003-7BA7616E8A27}"/>
              </a:ext>
            </a:extLst>
          </p:cNvPr>
          <p:cNvSpPr/>
          <p:nvPr userDrawn="1"/>
        </p:nvSpPr>
        <p:spPr>
          <a:xfrm>
            <a:off x="412801" y="420997"/>
            <a:ext cx="394444" cy="3944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5" name="椭圆 24">
            <a:extLst>
              <a:ext uri="{FF2B5EF4-FFF2-40B4-BE49-F238E27FC236}">
                <a16:creationId xmlns:a16="http://schemas.microsoft.com/office/drawing/2014/main" xmlns="" id="{FC53F200-5FCE-4B3A-932F-04E685446CEC}"/>
              </a:ext>
            </a:extLst>
          </p:cNvPr>
          <p:cNvSpPr/>
          <p:nvPr userDrawn="1"/>
        </p:nvSpPr>
        <p:spPr>
          <a:xfrm>
            <a:off x="610023" y="689564"/>
            <a:ext cx="171014" cy="17101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6" name="椭圆 25">
            <a:extLst>
              <a:ext uri="{FF2B5EF4-FFF2-40B4-BE49-F238E27FC236}">
                <a16:creationId xmlns:a16="http://schemas.microsoft.com/office/drawing/2014/main" xmlns="" id="{CBC03CE1-3FB9-4EB7-A11E-5344E6DBBF0A}"/>
              </a:ext>
            </a:extLst>
          </p:cNvPr>
          <p:cNvSpPr/>
          <p:nvPr userDrawn="1"/>
        </p:nvSpPr>
        <p:spPr>
          <a:xfrm>
            <a:off x="474389" y="814133"/>
            <a:ext cx="91582" cy="915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7" name="矩形 26">
            <a:extLst>
              <a:ext uri="{FF2B5EF4-FFF2-40B4-BE49-F238E27FC236}">
                <a16:creationId xmlns:a16="http://schemas.microsoft.com/office/drawing/2014/main" xmlns="" id="{6F13DC54-292E-4CD8-A86E-9E87BE94F851}"/>
              </a:ext>
            </a:extLst>
          </p:cNvPr>
          <p:cNvSpPr/>
          <p:nvPr userDrawn="1"/>
        </p:nvSpPr>
        <p:spPr>
          <a:xfrm>
            <a:off x="407988" y="1028700"/>
            <a:ext cx="5688012"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8" name="矩形 27">
            <a:extLst>
              <a:ext uri="{FF2B5EF4-FFF2-40B4-BE49-F238E27FC236}">
                <a16:creationId xmlns:a16="http://schemas.microsoft.com/office/drawing/2014/main" xmlns="" id="{BE8A4E66-0187-4E82-8A87-966B7ACE4D32}"/>
              </a:ext>
            </a:extLst>
          </p:cNvPr>
          <p:cNvSpPr/>
          <p:nvPr userDrawn="1"/>
        </p:nvSpPr>
        <p:spPr>
          <a:xfrm>
            <a:off x="6096000" y="1028700"/>
            <a:ext cx="609600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pic>
        <p:nvPicPr>
          <p:cNvPr id="65" name="图形 64">
            <a:extLst>
              <a:ext uri="{FF2B5EF4-FFF2-40B4-BE49-F238E27FC236}">
                <a16:creationId xmlns:a16="http://schemas.microsoft.com/office/drawing/2014/main" xmlns="" id="{3BC2208D-EF40-42D5-A332-3E4A2CBFB09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l="65855" t="75623" r="31425"/>
          <a:stretch>
            <a:fillRect/>
          </a:stretch>
        </p:blipFill>
        <p:spPr>
          <a:xfrm>
            <a:off x="15738730" y="845493"/>
            <a:ext cx="45719" cy="88081"/>
          </a:xfrm>
          <a:custGeom>
            <a:avLst/>
            <a:gdLst>
              <a:gd name="connsiteX0" fmla="*/ 0 w 53362"/>
              <a:gd name="connsiteY0" fmla="*/ 0 h 102806"/>
              <a:gd name="connsiteX1" fmla="*/ 53362 w 53362"/>
              <a:gd name="connsiteY1" fmla="*/ 0 h 102806"/>
              <a:gd name="connsiteX2" fmla="*/ 10450 w 53362"/>
              <a:gd name="connsiteY2" fmla="*/ 102806 h 102806"/>
              <a:gd name="connsiteX3" fmla="*/ 0 w 53362"/>
              <a:gd name="connsiteY3" fmla="*/ 102806 h 102806"/>
            </a:gdLst>
            <a:ahLst/>
            <a:cxnLst>
              <a:cxn ang="0">
                <a:pos x="connsiteX0" y="connsiteY0"/>
              </a:cxn>
              <a:cxn ang="0">
                <a:pos x="connsiteX1" y="connsiteY1"/>
              </a:cxn>
              <a:cxn ang="0">
                <a:pos x="connsiteX2" y="connsiteY2"/>
              </a:cxn>
              <a:cxn ang="0">
                <a:pos x="connsiteX3" y="connsiteY3"/>
              </a:cxn>
            </a:cxnLst>
            <a:rect l="l" t="t" r="r" b="b"/>
            <a:pathLst>
              <a:path w="53362" h="102806">
                <a:moveTo>
                  <a:pt x="0" y="0"/>
                </a:moveTo>
                <a:lnTo>
                  <a:pt x="53362" y="0"/>
                </a:lnTo>
                <a:lnTo>
                  <a:pt x="10450" y="102806"/>
                </a:lnTo>
                <a:lnTo>
                  <a:pt x="0" y="102806"/>
                </a:lnTo>
                <a:close/>
              </a:path>
            </a:pathLst>
          </a:custGeom>
        </p:spPr>
      </p:pic>
      <p:sp>
        <p:nvSpPr>
          <p:cNvPr id="29" name="矩形: 圆角 28">
            <a:extLst>
              <a:ext uri="{FF2B5EF4-FFF2-40B4-BE49-F238E27FC236}">
                <a16:creationId xmlns:a16="http://schemas.microsoft.com/office/drawing/2014/main" xmlns="" id="{1959CFEE-24C8-4287-ADF7-750C06055844}"/>
              </a:ext>
            </a:extLst>
          </p:cNvPr>
          <p:cNvSpPr/>
          <p:nvPr userDrawn="1"/>
        </p:nvSpPr>
        <p:spPr>
          <a:xfrm>
            <a:off x="987425" y="1392238"/>
            <a:ext cx="10204450" cy="3611224"/>
          </a:xfrm>
          <a:prstGeom prst="roundRect">
            <a:avLst>
              <a:gd name="adj" fmla="val 1800"/>
            </a:avLst>
          </a:prstGeom>
          <a:solidFill>
            <a:schemeClr val="bg1"/>
          </a:solidFill>
          <a:ln>
            <a:noFill/>
          </a:ln>
          <a:effectLst>
            <a:outerShdw blurRad="317500" sx="98000" sy="98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36" name="等腰三角形 35">
            <a:extLst>
              <a:ext uri="{FF2B5EF4-FFF2-40B4-BE49-F238E27FC236}">
                <a16:creationId xmlns:a16="http://schemas.microsoft.com/office/drawing/2014/main" xmlns="" id="{051AF944-F7F5-4982-B067-67969B264703}"/>
              </a:ext>
            </a:extLst>
          </p:cNvPr>
          <p:cNvSpPr/>
          <p:nvPr userDrawn="1"/>
        </p:nvSpPr>
        <p:spPr>
          <a:xfrm rot="16200000">
            <a:off x="-62094" y="2999954"/>
            <a:ext cx="1392576" cy="395789"/>
          </a:xfrm>
          <a:prstGeom prst="triangle">
            <a:avLst/>
          </a:prstGeom>
          <a:gradFill>
            <a:gsLst>
              <a:gs pos="0">
                <a:schemeClr val="accent1">
                  <a:alpha val="52000"/>
                </a:schemeClr>
              </a:gs>
              <a:gs pos="100000">
                <a:schemeClr val="accent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37" name="等腰三角形 36">
            <a:extLst>
              <a:ext uri="{FF2B5EF4-FFF2-40B4-BE49-F238E27FC236}">
                <a16:creationId xmlns:a16="http://schemas.microsoft.com/office/drawing/2014/main" xmlns="" id="{9DE515E9-C64B-4FF8-AC62-5B75543C479B}"/>
              </a:ext>
            </a:extLst>
          </p:cNvPr>
          <p:cNvSpPr/>
          <p:nvPr userDrawn="1"/>
        </p:nvSpPr>
        <p:spPr>
          <a:xfrm rot="5400000" flipH="1">
            <a:off x="10861519" y="2999956"/>
            <a:ext cx="1392576" cy="395789"/>
          </a:xfrm>
          <a:prstGeom prst="triangle">
            <a:avLst/>
          </a:prstGeom>
          <a:gradFill>
            <a:gsLst>
              <a:gs pos="0">
                <a:schemeClr val="accent1">
                  <a:alpha val="52000"/>
                </a:schemeClr>
              </a:gs>
              <a:gs pos="100000">
                <a:schemeClr val="accent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Arial" panose="020B0604020202020204" pitchFamily="34" charset="0"/>
              <a:ea typeface="阿里巴巴普惠体 R" panose="00020600040101010101" pitchFamily="18" charset="-122"/>
            </a:endParaRPr>
          </a:p>
        </p:txBody>
      </p:sp>
      <p:sp>
        <p:nvSpPr>
          <p:cNvPr id="48" name="图片占位符 47">
            <a:extLst>
              <a:ext uri="{FF2B5EF4-FFF2-40B4-BE49-F238E27FC236}">
                <a16:creationId xmlns:a16="http://schemas.microsoft.com/office/drawing/2014/main" xmlns="" id="{DFEADB6D-8A42-44C7-A713-FF8A8B9C34F9}"/>
              </a:ext>
            </a:extLst>
          </p:cNvPr>
          <p:cNvSpPr>
            <a:spLocks noGrp="1"/>
          </p:cNvSpPr>
          <p:nvPr>
            <p:ph type="pic" sz="quarter" idx="10"/>
          </p:nvPr>
        </p:nvSpPr>
        <p:spPr>
          <a:xfrm>
            <a:off x="1232426" y="1579377"/>
            <a:ext cx="3101976" cy="1479922"/>
          </a:xfrm>
          <a:custGeom>
            <a:avLst/>
            <a:gdLst>
              <a:gd name="connsiteX0" fmla="*/ 0 w 3101976"/>
              <a:gd name="connsiteY0" fmla="*/ 0 h 1479922"/>
              <a:gd name="connsiteX1" fmla="*/ 3101976 w 3101976"/>
              <a:gd name="connsiteY1" fmla="*/ 0 h 1479922"/>
              <a:gd name="connsiteX2" fmla="*/ 3101976 w 3101976"/>
              <a:gd name="connsiteY2" fmla="*/ 1479922 h 1479922"/>
              <a:gd name="connsiteX3" fmla="*/ 0 w 3101976"/>
              <a:gd name="connsiteY3" fmla="*/ 1479922 h 1479922"/>
            </a:gdLst>
            <a:ahLst/>
            <a:cxnLst>
              <a:cxn ang="0">
                <a:pos x="connsiteX0" y="connsiteY0"/>
              </a:cxn>
              <a:cxn ang="0">
                <a:pos x="connsiteX1" y="connsiteY1"/>
              </a:cxn>
              <a:cxn ang="0">
                <a:pos x="connsiteX2" y="connsiteY2"/>
              </a:cxn>
              <a:cxn ang="0">
                <a:pos x="connsiteX3" y="connsiteY3"/>
              </a:cxn>
            </a:cxnLst>
            <a:rect l="l" t="t" r="r" b="b"/>
            <a:pathLst>
              <a:path w="3101976" h="1479922">
                <a:moveTo>
                  <a:pt x="0" y="0"/>
                </a:moveTo>
                <a:lnTo>
                  <a:pt x="3101976" y="0"/>
                </a:lnTo>
                <a:lnTo>
                  <a:pt x="3101976" y="1479922"/>
                </a:lnTo>
                <a:lnTo>
                  <a:pt x="0" y="1479922"/>
                </a:lnTo>
                <a:close/>
              </a:path>
            </a:pathLst>
          </a:custGeom>
        </p:spPr>
        <p:txBody>
          <a:bodyPr wrap="square">
            <a:noAutofit/>
          </a:bodyPr>
          <a:lstStyle>
            <a:lvl1pPr>
              <a:defRPr sz="1800"/>
            </a:lvl1pPr>
          </a:lstStyle>
          <a:p>
            <a:endParaRPr lang="zh-CN" altLang="en-US" dirty="0"/>
          </a:p>
        </p:txBody>
      </p:sp>
      <p:sp>
        <p:nvSpPr>
          <p:cNvPr id="49" name="图片占位符 48">
            <a:extLst>
              <a:ext uri="{FF2B5EF4-FFF2-40B4-BE49-F238E27FC236}">
                <a16:creationId xmlns:a16="http://schemas.microsoft.com/office/drawing/2014/main" xmlns="" id="{8AEFF4C4-C0FD-4B10-9FC2-3DB281E243FB}"/>
              </a:ext>
            </a:extLst>
          </p:cNvPr>
          <p:cNvSpPr>
            <a:spLocks noGrp="1"/>
          </p:cNvSpPr>
          <p:nvPr>
            <p:ph type="pic" sz="quarter" idx="11"/>
          </p:nvPr>
        </p:nvSpPr>
        <p:spPr>
          <a:xfrm>
            <a:off x="1229753" y="3246438"/>
            <a:ext cx="3099919" cy="1479922"/>
          </a:xfrm>
          <a:custGeom>
            <a:avLst/>
            <a:gdLst>
              <a:gd name="connsiteX0" fmla="*/ 0 w 3099919"/>
              <a:gd name="connsiteY0" fmla="*/ 0 h 1479922"/>
              <a:gd name="connsiteX1" fmla="*/ 3099919 w 3099919"/>
              <a:gd name="connsiteY1" fmla="*/ 0 h 1479922"/>
              <a:gd name="connsiteX2" fmla="*/ 3099919 w 3099919"/>
              <a:gd name="connsiteY2" fmla="*/ 1479922 h 1479922"/>
              <a:gd name="connsiteX3" fmla="*/ 0 w 3099919"/>
              <a:gd name="connsiteY3" fmla="*/ 1479922 h 1479922"/>
            </a:gdLst>
            <a:ahLst/>
            <a:cxnLst>
              <a:cxn ang="0">
                <a:pos x="connsiteX0" y="connsiteY0"/>
              </a:cxn>
              <a:cxn ang="0">
                <a:pos x="connsiteX1" y="connsiteY1"/>
              </a:cxn>
              <a:cxn ang="0">
                <a:pos x="connsiteX2" y="connsiteY2"/>
              </a:cxn>
              <a:cxn ang="0">
                <a:pos x="connsiteX3" y="connsiteY3"/>
              </a:cxn>
            </a:cxnLst>
            <a:rect l="l" t="t" r="r" b="b"/>
            <a:pathLst>
              <a:path w="3099919" h="1479922">
                <a:moveTo>
                  <a:pt x="0" y="0"/>
                </a:moveTo>
                <a:lnTo>
                  <a:pt x="3099919" y="0"/>
                </a:lnTo>
                <a:lnTo>
                  <a:pt x="3099919" y="1479922"/>
                </a:lnTo>
                <a:lnTo>
                  <a:pt x="0" y="1479922"/>
                </a:lnTo>
                <a:close/>
              </a:path>
            </a:pathLst>
          </a:custGeom>
        </p:spPr>
        <p:txBody>
          <a:bodyPr wrap="square">
            <a:noAutofit/>
          </a:bodyPr>
          <a:lstStyle>
            <a:lvl1pPr>
              <a:defRPr sz="1800"/>
            </a:lvl1pPr>
          </a:lstStyle>
          <a:p>
            <a:endParaRPr lang="zh-CN" altLang="en-US"/>
          </a:p>
        </p:txBody>
      </p:sp>
      <p:sp>
        <p:nvSpPr>
          <p:cNvPr id="50" name="图片占位符 49">
            <a:extLst>
              <a:ext uri="{FF2B5EF4-FFF2-40B4-BE49-F238E27FC236}">
                <a16:creationId xmlns:a16="http://schemas.microsoft.com/office/drawing/2014/main" xmlns="" id="{1AF7CE21-B8A5-4C97-8E17-43C49D616DE2}"/>
              </a:ext>
            </a:extLst>
          </p:cNvPr>
          <p:cNvSpPr>
            <a:spLocks noGrp="1"/>
          </p:cNvSpPr>
          <p:nvPr>
            <p:ph type="pic" sz="quarter" idx="12"/>
          </p:nvPr>
        </p:nvSpPr>
        <p:spPr>
          <a:xfrm>
            <a:off x="4545012" y="1570635"/>
            <a:ext cx="3101976" cy="1474809"/>
          </a:xfrm>
          <a:custGeom>
            <a:avLst/>
            <a:gdLst>
              <a:gd name="connsiteX0" fmla="*/ 0 w 3101976"/>
              <a:gd name="connsiteY0" fmla="*/ 0 h 1474809"/>
              <a:gd name="connsiteX1" fmla="*/ 3101976 w 3101976"/>
              <a:gd name="connsiteY1" fmla="*/ 0 h 1474809"/>
              <a:gd name="connsiteX2" fmla="*/ 3101976 w 3101976"/>
              <a:gd name="connsiteY2" fmla="*/ 1474809 h 1474809"/>
              <a:gd name="connsiteX3" fmla="*/ 0 w 3101976"/>
              <a:gd name="connsiteY3" fmla="*/ 1474809 h 1474809"/>
            </a:gdLst>
            <a:ahLst/>
            <a:cxnLst>
              <a:cxn ang="0">
                <a:pos x="connsiteX0" y="connsiteY0"/>
              </a:cxn>
              <a:cxn ang="0">
                <a:pos x="connsiteX1" y="connsiteY1"/>
              </a:cxn>
              <a:cxn ang="0">
                <a:pos x="connsiteX2" y="connsiteY2"/>
              </a:cxn>
              <a:cxn ang="0">
                <a:pos x="connsiteX3" y="connsiteY3"/>
              </a:cxn>
            </a:cxnLst>
            <a:rect l="l" t="t" r="r" b="b"/>
            <a:pathLst>
              <a:path w="3101976" h="1474809">
                <a:moveTo>
                  <a:pt x="0" y="0"/>
                </a:moveTo>
                <a:lnTo>
                  <a:pt x="3101976" y="0"/>
                </a:lnTo>
                <a:lnTo>
                  <a:pt x="3101976" y="1474809"/>
                </a:lnTo>
                <a:lnTo>
                  <a:pt x="0" y="1474809"/>
                </a:lnTo>
                <a:close/>
              </a:path>
            </a:pathLst>
          </a:custGeom>
        </p:spPr>
        <p:txBody>
          <a:bodyPr wrap="square">
            <a:noAutofit/>
          </a:bodyPr>
          <a:lstStyle>
            <a:lvl1pPr>
              <a:defRPr sz="1800"/>
            </a:lvl1pPr>
          </a:lstStyle>
          <a:p>
            <a:endParaRPr lang="zh-CN" altLang="en-US"/>
          </a:p>
        </p:txBody>
      </p:sp>
      <p:sp>
        <p:nvSpPr>
          <p:cNvPr id="51" name="图片占位符 50">
            <a:extLst>
              <a:ext uri="{FF2B5EF4-FFF2-40B4-BE49-F238E27FC236}">
                <a16:creationId xmlns:a16="http://schemas.microsoft.com/office/drawing/2014/main" xmlns="" id="{F067733C-199B-4B43-8BE3-1A77E9F84C06}"/>
              </a:ext>
            </a:extLst>
          </p:cNvPr>
          <p:cNvSpPr>
            <a:spLocks noGrp="1"/>
          </p:cNvSpPr>
          <p:nvPr>
            <p:ph type="pic" sz="quarter" idx="13"/>
          </p:nvPr>
        </p:nvSpPr>
        <p:spPr>
          <a:xfrm>
            <a:off x="4546041" y="3246438"/>
            <a:ext cx="3099919" cy="1479922"/>
          </a:xfrm>
          <a:custGeom>
            <a:avLst/>
            <a:gdLst>
              <a:gd name="connsiteX0" fmla="*/ 0 w 3099919"/>
              <a:gd name="connsiteY0" fmla="*/ 0 h 1479922"/>
              <a:gd name="connsiteX1" fmla="*/ 3099919 w 3099919"/>
              <a:gd name="connsiteY1" fmla="*/ 0 h 1479922"/>
              <a:gd name="connsiteX2" fmla="*/ 3099919 w 3099919"/>
              <a:gd name="connsiteY2" fmla="*/ 1479922 h 1479922"/>
              <a:gd name="connsiteX3" fmla="*/ 0 w 3099919"/>
              <a:gd name="connsiteY3" fmla="*/ 1479922 h 1479922"/>
            </a:gdLst>
            <a:ahLst/>
            <a:cxnLst>
              <a:cxn ang="0">
                <a:pos x="connsiteX0" y="connsiteY0"/>
              </a:cxn>
              <a:cxn ang="0">
                <a:pos x="connsiteX1" y="connsiteY1"/>
              </a:cxn>
              <a:cxn ang="0">
                <a:pos x="connsiteX2" y="connsiteY2"/>
              </a:cxn>
              <a:cxn ang="0">
                <a:pos x="connsiteX3" y="connsiteY3"/>
              </a:cxn>
            </a:cxnLst>
            <a:rect l="l" t="t" r="r" b="b"/>
            <a:pathLst>
              <a:path w="3099919" h="1479922">
                <a:moveTo>
                  <a:pt x="0" y="0"/>
                </a:moveTo>
                <a:lnTo>
                  <a:pt x="3099919" y="0"/>
                </a:lnTo>
                <a:lnTo>
                  <a:pt x="3099919" y="1479922"/>
                </a:lnTo>
                <a:lnTo>
                  <a:pt x="0" y="1479922"/>
                </a:lnTo>
                <a:close/>
              </a:path>
            </a:pathLst>
          </a:custGeom>
        </p:spPr>
        <p:txBody>
          <a:bodyPr wrap="square">
            <a:noAutofit/>
          </a:bodyPr>
          <a:lstStyle>
            <a:lvl1pPr>
              <a:defRPr sz="1800"/>
            </a:lvl1pPr>
          </a:lstStyle>
          <a:p>
            <a:endParaRPr lang="zh-CN" altLang="en-US"/>
          </a:p>
        </p:txBody>
      </p:sp>
      <p:sp>
        <p:nvSpPr>
          <p:cNvPr id="52" name="图片占位符 51">
            <a:extLst>
              <a:ext uri="{FF2B5EF4-FFF2-40B4-BE49-F238E27FC236}">
                <a16:creationId xmlns:a16="http://schemas.microsoft.com/office/drawing/2014/main" xmlns="" id="{111A86E8-72BC-475F-8DE1-89A55F087DE2}"/>
              </a:ext>
            </a:extLst>
          </p:cNvPr>
          <p:cNvSpPr>
            <a:spLocks noGrp="1"/>
          </p:cNvSpPr>
          <p:nvPr>
            <p:ph type="pic" sz="quarter" idx="14"/>
          </p:nvPr>
        </p:nvSpPr>
        <p:spPr>
          <a:xfrm>
            <a:off x="7862328" y="1568079"/>
            <a:ext cx="3099919" cy="1479922"/>
          </a:xfrm>
          <a:custGeom>
            <a:avLst/>
            <a:gdLst>
              <a:gd name="connsiteX0" fmla="*/ 0 w 3099919"/>
              <a:gd name="connsiteY0" fmla="*/ 0 h 1479922"/>
              <a:gd name="connsiteX1" fmla="*/ 3099919 w 3099919"/>
              <a:gd name="connsiteY1" fmla="*/ 0 h 1479922"/>
              <a:gd name="connsiteX2" fmla="*/ 3099919 w 3099919"/>
              <a:gd name="connsiteY2" fmla="*/ 1479922 h 1479922"/>
              <a:gd name="connsiteX3" fmla="*/ 0 w 3099919"/>
              <a:gd name="connsiteY3" fmla="*/ 1479922 h 1479922"/>
            </a:gdLst>
            <a:ahLst/>
            <a:cxnLst>
              <a:cxn ang="0">
                <a:pos x="connsiteX0" y="connsiteY0"/>
              </a:cxn>
              <a:cxn ang="0">
                <a:pos x="connsiteX1" y="connsiteY1"/>
              </a:cxn>
              <a:cxn ang="0">
                <a:pos x="connsiteX2" y="connsiteY2"/>
              </a:cxn>
              <a:cxn ang="0">
                <a:pos x="connsiteX3" y="connsiteY3"/>
              </a:cxn>
            </a:cxnLst>
            <a:rect l="l" t="t" r="r" b="b"/>
            <a:pathLst>
              <a:path w="3099919" h="1479922">
                <a:moveTo>
                  <a:pt x="0" y="0"/>
                </a:moveTo>
                <a:lnTo>
                  <a:pt x="3099919" y="0"/>
                </a:lnTo>
                <a:lnTo>
                  <a:pt x="3099919" y="1479922"/>
                </a:lnTo>
                <a:lnTo>
                  <a:pt x="0" y="1479922"/>
                </a:lnTo>
                <a:close/>
              </a:path>
            </a:pathLst>
          </a:custGeom>
        </p:spPr>
        <p:txBody>
          <a:bodyPr wrap="square">
            <a:noAutofit/>
          </a:bodyPr>
          <a:lstStyle>
            <a:lvl1pPr>
              <a:defRPr sz="1800"/>
            </a:lvl1pPr>
          </a:lstStyle>
          <a:p>
            <a:endParaRPr lang="zh-CN" altLang="en-US"/>
          </a:p>
        </p:txBody>
      </p:sp>
      <p:sp>
        <p:nvSpPr>
          <p:cNvPr id="53" name="图片占位符 52">
            <a:extLst>
              <a:ext uri="{FF2B5EF4-FFF2-40B4-BE49-F238E27FC236}">
                <a16:creationId xmlns:a16="http://schemas.microsoft.com/office/drawing/2014/main" xmlns="" id="{9F2A8402-A988-4ECF-B9A3-369B6C0FA154}"/>
              </a:ext>
            </a:extLst>
          </p:cNvPr>
          <p:cNvSpPr>
            <a:spLocks noGrp="1"/>
          </p:cNvSpPr>
          <p:nvPr>
            <p:ph type="pic" sz="quarter" idx="15"/>
          </p:nvPr>
        </p:nvSpPr>
        <p:spPr>
          <a:xfrm>
            <a:off x="7862327" y="3246438"/>
            <a:ext cx="3099919" cy="1479922"/>
          </a:xfrm>
          <a:custGeom>
            <a:avLst/>
            <a:gdLst>
              <a:gd name="connsiteX0" fmla="*/ 0 w 3099919"/>
              <a:gd name="connsiteY0" fmla="*/ 0 h 1479922"/>
              <a:gd name="connsiteX1" fmla="*/ 3099919 w 3099919"/>
              <a:gd name="connsiteY1" fmla="*/ 0 h 1479922"/>
              <a:gd name="connsiteX2" fmla="*/ 3099919 w 3099919"/>
              <a:gd name="connsiteY2" fmla="*/ 1479922 h 1479922"/>
              <a:gd name="connsiteX3" fmla="*/ 0 w 3099919"/>
              <a:gd name="connsiteY3" fmla="*/ 1479922 h 1479922"/>
            </a:gdLst>
            <a:ahLst/>
            <a:cxnLst>
              <a:cxn ang="0">
                <a:pos x="connsiteX0" y="connsiteY0"/>
              </a:cxn>
              <a:cxn ang="0">
                <a:pos x="connsiteX1" y="connsiteY1"/>
              </a:cxn>
              <a:cxn ang="0">
                <a:pos x="connsiteX2" y="connsiteY2"/>
              </a:cxn>
              <a:cxn ang="0">
                <a:pos x="connsiteX3" y="connsiteY3"/>
              </a:cxn>
            </a:cxnLst>
            <a:rect l="l" t="t" r="r" b="b"/>
            <a:pathLst>
              <a:path w="3099919" h="1479922">
                <a:moveTo>
                  <a:pt x="0" y="0"/>
                </a:moveTo>
                <a:lnTo>
                  <a:pt x="3099919" y="0"/>
                </a:lnTo>
                <a:lnTo>
                  <a:pt x="3099919" y="1479922"/>
                </a:lnTo>
                <a:lnTo>
                  <a:pt x="0" y="1479922"/>
                </a:lnTo>
                <a:close/>
              </a:path>
            </a:pathLst>
          </a:custGeom>
        </p:spPr>
        <p:txBody>
          <a:bodyPr wrap="square">
            <a:noAutofit/>
          </a:bodyPr>
          <a:lstStyle>
            <a:lvl1pPr>
              <a:defRPr sz="1800"/>
            </a:lvl1pPr>
          </a:lstStyle>
          <a:p>
            <a:endParaRPr lang="zh-CN" altLang="en-US"/>
          </a:p>
        </p:txBody>
      </p:sp>
      <p:cxnSp>
        <p:nvCxnSpPr>
          <p:cNvPr id="39" name="直接连接符 38">
            <a:extLst>
              <a:ext uri="{FF2B5EF4-FFF2-40B4-BE49-F238E27FC236}">
                <a16:creationId xmlns:a16="http://schemas.microsoft.com/office/drawing/2014/main" xmlns="" id="{F5D1884E-3F53-4DB9-926C-65C5C9FF65C3}"/>
              </a:ext>
            </a:extLst>
          </p:cNvPr>
          <p:cNvCxnSpPr>
            <a:cxnSpLocks/>
          </p:cNvCxnSpPr>
          <p:nvPr userDrawn="1"/>
        </p:nvCxnSpPr>
        <p:spPr>
          <a:xfrm>
            <a:off x="0" y="6604000"/>
            <a:ext cx="1219200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标题 1">
            <a:extLst>
              <a:ext uri="{FF2B5EF4-FFF2-40B4-BE49-F238E27FC236}">
                <a16:creationId xmlns:a16="http://schemas.microsoft.com/office/drawing/2014/main" xmlns="" id="{65013D2E-6A6D-4431-8B9D-6DA7472D0466}"/>
              </a:ext>
            </a:extLst>
          </p:cNvPr>
          <p:cNvSpPr>
            <a:spLocks noGrp="1"/>
          </p:cNvSpPr>
          <p:nvPr>
            <p:ph type="title"/>
          </p:nvPr>
        </p:nvSpPr>
        <p:spPr>
          <a:xfrm>
            <a:off x="847012" y="26782"/>
            <a:ext cx="8029214" cy="1325563"/>
          </a:xfrm>
        </p:spPr>
        <p:txBody>
          <a:bodyPr vert="horz" lIns="91440" tIns="45720" rIns="91440" bIns="45720" rtlCol="0" anchor="ctr">
            <a:normAutofit/>
          </a:bodyPr>
          <a:lstStyle>
            <a:lvl1pPr>
              <a:defRPr lang="zh-CN" altLang="en-US" sz="3200" b="0" dirty="0">
                <a:solidFill>
                  <a:schemeClr val="tx1">
                    <a:lumMod val="75000"/>
                    <a:lumOff val="2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defRPr>
            </a:lvl1pPr>
          </a:lstStyle>
          <a:p>
            <a:pPr lvl="0"/>
            <a:r>
              <a:rPr lang="zh-CN" altLang="en-US" dirty="0"/>
              <a:t>单击此处编辑母版标题样式</a:t>
            </a:r>
          </a:p>
        </p:txBody>
      </p:sp>
    </p:spTree>
    <p:extLst>
      <p:ext uri="{BB962C8B-B14F-4D97-AF65-F5344CB8AC3E}">
        <p14:creationId xmlns:p14="http://schemas.microsoft.com/office/powerpoint/2010/main" val="3230007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标题和内容">
    <p:spTree>
      <p:nvGrpSpPr>
        <p:cNvPr id="1" name=""/>
        <p:cNvGrpSpPr/>
        <p:nvPr/>
      </p:nvGrpSpPr>
      <p:grpSpPr>
        <a:xfrm>
          <a:off x="0" y="0"/>
          <a:ext cx="0" cy="0"/>
          <a:chOff x="0" y="0"/>
          <a:chExt cx="0" cy="0"/>
        </a:xfrm>
      </p:grpSpPr>
      <p:sp>
        <p:nvSpPr>
          <p:cNvPr id="24" name="椭圆 23">
            <a:extLst>
              <a:ext uri="{FF2B5EF4-FFF2-40B4-BE49-F238E27FC236}">
                <a16:creationId xmlns:a16="http://schemas.microsoft.com/office/drawing/2014/main" xmlns="" id="{94AA6609-6476-4364-A003-7BA7616E8A27}"/>
              </a:ext>
            </a:extLst>
          </p:cNvPr>
          <p:cNvSpPr/>
          <p:nvPr userDrawn="1"/>
        </p:nvSpPr>
        <p:spPr>
          <a:xfrm>
            <a:off x="412801" y="420997"/>
            <a:ext cx="394444" cy="3944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5" name="椭圆 24">
            <a:extLst>
              <a:ext uri="{FF2B5EF4-FFF2-40B4-BE49-F238E27FC236}">
                <a16:creationId xmlns:a16="http://schemas.microsoft.com/office/drawing/2014/main" xmlns="" id="{FC53F200-5FCE-4B3A-932F-04E685446CEC}"/>
              </a:ext>
            </a:extLst>
          </p:cNvPr>
          <p:cNvSpPr/>
          <p:nvPr userDrawn="1"/>
        </p:nvSpPr>
        <p:spPr>
          <a:xfrm>
            <a:off x="610023" y="689564"/>
            <a:ext cx="171014" cy="17101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6" name="椭圆 25">
            <a:extLst>
              <a:ext uri="{FF2B5EF4-FFF2-40B4-BE49-F238E27FC236}">
                <a16:creationId xmlns:a16="http://schemas.microsoft.com/office/drawing/2014/main" xmlns="" id="{CBC03CE1-3FB9-4EB7-A11E-5344E6DBBF0A}"/>
              </a:ext>
            </a:extLst>
          </p:cNvPr>
          <p:cNvSpPr/>
          <p:nvPr userDrawn="1"/>
        </p:nvSpPr>
        <p:spPr>
          <a:xfrm>
            <a:off x="474389" y="814133"/>
            <a:ext cx="91582" cy="915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7" name="矩形 26">
            <a:extLst>
              <a:ext uri="{FF2B5EF4-FFF2-40B4-BE49-F238E27FC236}">
                <a16:creationId xmlns:a16="http://schemas.microsoft.com/office/drawing/2014/main" xmlns="" id="{6F13DC54-292E-4CD8-A86E-9E87BE94F851}"/>
              </a:ext>
            </a:extLst>
          </p:cNvPr>
          <p:cNvSpPr/>
          <p:nvPr userDrawn="1"/>
        </p:nvSpPr>
        <p:spPr>
          <a:xfrm>
            <a:off x="407988" y="1028700"/>
            <a:ext cx="5688012"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8" name="矩形 27">
            <a:extLst>
              <a:ext uri="{FF2B5EF4-FFF2-40B4-BE49-F238E27FC236}">
                <a16:creationId xmlns:a16="http://schemas.microsoft.com/office/drawing/2014/main" xmlns="" id="{BE8A4E66-0187-4E82-8A87-966B7ACE4D32}"/>
              </a:ext>
            </a:extLst>
          </p:cNvPr>
          <p:cNvSpPr/>
          <p:nvPr userDrawn="1"/>
        </p:nvSpPr>
        <p:spPr>
          <a:xfrm>
            <a:off x="6096000" y="1028700"/>
            <a:ext cx="609600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pic>
        <p:nvPicPr>
          <p:cNvPr id="65" name="图形 64">
            <a:extLst>
              <a:ext uri="{FF2B5EF4-FFF2-40B4-BE49-F238E27FC236}">
                <a16:creationId xmlns:a16="http://schemas.microsoft.com/office/drawing/2014/main" xmlns="" id="{3BC2208D-EF40-42D5-A332-3E4A2CBFB09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l="65855" t="75623" r="31425"/>
          <a:stretch>
            <a:fillRect/>
          </a:stretch>
        </p:blipFill>
        <p:spPr>
          <a:xfrm>
            <a:off x="15738730" y="845493"/>
            <a:ext cx="45719" cy="88081"/>
          </a:xfrm>
          <a:custGeom>
            <a:avLst/>
            <a:gdLst>
              <a:gd name="connsiteX0" fmla="*/ 0 w 53362"/>
              <a:gd name="connsiteY0" fmla="*/ 0 h 102806"/>
              <a:gd name="connsiteX1" fmla="*/ 53362 w 53362"/>
              <a:gd name="connsiteY1" fmla="*/ 0 h 102806"/>
              <a:gd name="connsiteX2" fmla="*/ 10450 w 53362"/>
              <a:gd name="connsiteY2" fmla="*/ 102806 h 102806"/>
              <a:gd name="connsiteX3" fmla="*/ 0 w 53362"/>
              <a:gd name="connsiteY3" fmla="*/ 102806 h 102806"/>
            </a:gdLst>
            <a:ahLst/>
            <a:cxnLst>
              <a:cxn ang="0">
                <a:pos x="connsiteX0" y="connsiteY0"/>
              </a:cxn>
              <a:cxn ang="0">
                <a:pos x="connsiteX1" y="connsiteY1"/>
              </a:cxn>
              <a:cxn ang="0">
                <a:pos x="connsiteX2" y="connsiteY2"/>
              </a:cxn>
              <a:cxn ang="0">
                <a:pos x="connsiteX3" y="connsiteY3"/>
              </a:cxn>
            </a:cxnLst>
            <a:rect l="l" t="t" r="r" b="b"/>
            <a:pathLst>
              <a:path w="53362" h="102806">
                <a:moveTo>
                  <a:pt x="0" y="0"/>
                </a:moveTo>
                <a:lnTo>
                  <a:pt x="53362" y="0"/>
                </a:lnTo>
                <a:lnTo>
                  <a:pt x="10450" y="102806"/>
                </a:lnTo>
                <a:lnTo>
                  <a:pt x="0" y="102806"/>
                </a:lnTo>
                <a:close/>
              </a:path>
            </a:pathLst>
          </a:custGeom>
        </p:spPr>
      </p:pic>
      <p:sp>
        <p:nvSpPr>
          <p:cNvPr id="32" name="图片占位符 31">
            <a:extLst>
              <a:ext uri="{FF2B5EF4-FFF2-40B4-BE49-F238E27FC236}">
                <a16:creationId xmlns:a16="http://schemas.microsoft.com/office/drawing/2014/main" xmlns="" id="{ECE657FB-2252-41B6-8E23-8A29E96C3520}"/>
              </a:ext>
            </a:extLst>
          </p:cNvPr>
          <p:cNvSpPr>
            <a:spLocks noGrp="1"/>
          </p:cNvSpPr>
          <p:nvPr>
            <p:ph type="pic" sz="quarter" idx="10"/>
          </p:nvPr>
        </p:nvSpPr>
        <p:spPr>
          <a:xfrm>
            <a:off x="2803157" y="1577607"/>
            <a:ext cx="1150086" cy="1150086"/>
          </a:xfrm>
          <a:custGeom>
            <a:avLst/>
            <a:gdLst>
              <a:gd name="connsiteX0" fmla="*/ 575043 w 1150086"/>
              <a:gd name="connsiteY0" fmla="*/ 0 h 1150086"/>
              <a:gd name="connsiteX1" fmla="*/ 1150086 w 1150086"/>
              <a:gd name="connsiteY1" fmla="*/ 575043 h 1150086"/>
              <a:gd name="connsiteX2" fmla="*/ 575043 w 1150086"/>
              <a:gd name="connsiteY2" fmla="*/ 1150086 h 1150086"/>
              <a:gd name="connsiteX3" fmla="*/ 0 w 1150086"/>
              <a:gd name="connsiteY3" fmla="*/ 575043 h 1150086"/>
              <a:gd name="connsiteX4" fmla="*/ 575043 w 1150086"/>
              <a:gd name="connsiteY4" fmla="*/ 0 h 1150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086" h="1150086">
                <a:moveTo>
                  <a:pt x="575043" y="0"/>
                </a:moveTo>
                <a:cubicBezTo>
                  <a:pt x="892630" y="0"/>
                  <a:pt x="1150086" y="257456"/>
                  <a:pt x="1150086" y="575043"/>
                </a:cubicBezTo>
                <a:cubicBezTo>
                  <a:pt x="1150086" y="892630"/>
                  <a:pt x="892630" y="1150086"/>
                  <a:pt x="575043" y="1150086"/>
                </a:cubicBezTo>
                <a:cubicBezTo>
                  <a:pt x="257456" y="1150086"/>
                  <a:pt x="0" y="892630"/>
                  <a:pt x="0" y="575043"/>
                </a:cubicBezTo>
                <a:cubicBezTo>
                  <a:pt x="0" y="257456"/>
                  <a:pt x="257456" y="0"/>
                  <a:pt x="575043" y="0"/>
                </a:cubicBezTo>
                <a:close/>
              </a:path>
            </a:pathLst>
          </a:custGeom>
        </p:spPr>
        <p:txBody>
          <a:bodyPr wrap="square">
            <a:noAutofit/>
          </a:bodyPr>
          <a:lstStyle>
            <a:lvl1pPr>
              <a:defRPr sz="1050"/>
            </a:lvl1pPr>
          </a:lstStyle>
          <a:p>
            <a:endParaRPr lang="zh-CN" altLang="en-US"/>
          </a:p>
        </p:txBody>
      </p:sp>
      <p:sp>
        <p:nvSpPr>
          <p:cNvPr id="30" name="椭圆 29">
            <a:extLst>
              <a:ext uri="{FF2B5EF4-FFF2-40B4-BE49-F238E27FC236}">
                <a16:creationId xmlns:a16="http://schemas.microsoft.com/office/drawing/2014/main" xmlns="" id="{F8943ACE-69EE-48B9-BB17-3F0C4F565DD4}"/>
              </a:ext>
            </a:extLst>
          </p:cNvPr>
          <p:cNvSpPr/>
          <p:nvPr/>
        </p:nvSpPr>
        <p:spPr>
          <a:xfrm>
            <a:off x="2803157" y="1577607"/>
            <a:ext cx="1150086" cy="1150086"/>
          </a:xfrm>
          <a:prstGeom prst="ellips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41" name="椭圆 40">
            <a:extLst>
              <a:ext uri="{FF2B5EF4-FFF2-40B4-BE49-F238E27FC236}">
                <a16:creationId xmlns:a16="http://schemas.microsoft.com/office/drawing/2014/main" xmlns="" id="{FEF138F9-DB6D-46F4-901E-BC980694FB45}"/>
              </a:ext>
            </a:extLst>
          </p:cNvPr>
          <p:cNvSpPr/>
          <p:nvPr/>
        </p:nvSpPr>
        <p:spPr>
          <a:xfrm>
            <a:off x="1004277" y="3911232"/>
            <a:ext cx="1150086" cy="1150086"/>
          </a:xfrm>
          <a:prstGeom prst="ellips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39" name="椭圆 38">
            <a:extLst>
              <a:ext uri="{FF2B5EF4-FFF2-40B4-BE49-F238E27FC236}">
                <a16:creationId xmlns:a16="http://schemas.microsoft.com/office/drawing/2014/main" xmlns="" id="{548E08F5-6986-4B87-9D28-82EC12CA0438}"/>
              </a:ext>
            </a:extLst>
          </p:cNvPr>
          <p:cNvSpPr/>
          <p:nvPr/>
        </p:nvSpPr>
        <p:spPr>
          <a:xfrm>
            <a:off x="2803157" y="3911232"/>
            <a:ext cx="1150086" cy="1150086"/>
          </a:xfrm>
          <a:prstGeom prst="ellips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37" name="椭圆 36">
            <a:extLst>
              <a:ext uri="{FF2B5EF4-FFF2-40B4-BE49-F238E27FC236}">
                <a16:creationId xmlns:a16="http://schemas.microsoft.com/office/drawing/2014/main" xmlns="" id="{3664AE01-D8E2-4895-931C-9ABE89A2D45E}"/>
              </a:ext>
            </a:extLst>
          </p:cNvPr>
          <p:cNvSpPr/>
          <p:nvPr/>
        </p:nvSpPr>
        <p:spPr>
          <a:xfrm>
            <a:off x="4602037" y="3911232"/>
            <a:ext cx="1150086" cy="1150086"/>
          </a:xfrm>
          <a:prstGeom prst="ellips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49" name="图片占位符 48">
            <a:extLst>
              <a:ext uri="{FF2B5EF4-FFF2-40B4-BE49-F238E27FC236}">
                <a16:creationId xmlns:a16="http://schemas.microsoft.com/office/drawing/2014/main" xmlns="" id="{7AC47FA5-FE24-44F3-A07F-A43E24CA6269}"/>
              </a:ext>
            </a:extLst>
          </p:cNvPr>
          <p:cNvSpPr>
            <a:spLocks noGrp="1"/>
          </p:cNvSpPr>
          <p:nvPr>
            <p:ph type="pic" sz="quarter" idx="11"/>
          </p:nvPr>
        </p:nvSpPr>
        <p:spPr>
          <a:xfrm>
            <a:off x="1004277" y="3911232"/>
            <a:ext cx="1150086" cy="1150086"/>
          </a:xfrm>
          <a:custGeom>
            <a:avLst/>
            <a:gdLst>
              <a:gd name="connsiteX0" fmla="*/ 575043 w 1150086"/>
              <a:gd name="connsiteY0" fmla="*/ 0 h 1150086"/>
              <a:gd name="connsiteX1" fmla="*/ 1150086 w 1150086"/>
              <a:gd name="connsiteY1" fmla="*/ 575043 h 1150086"/>
              <a:gd name="connsiteX2" fmla="*/ 575043 w 1150086"/>
              <a:gd name="connsiteY2" fmla="*/ 1150086 h 1150086"/>
              <a:gd name="connsiteX3" fmla="*/ 0 w 1150086"/>
              <a:gd name="connsiteY3" fmla="*/ 575043 h 1150086"/>
              <a:gd name="connsiteX4" fmla="*/ 575043 w 1150086"/>
              <a:gd name="connsiteY4" fmla="*/ 0 h 1150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086" h="1150086">
                <a:moveTo>
                  <a:pt x="575043" y="0"/>
                </a:moveTo>
                <a:cubicBezTo>
                  <a:pt x="892630" y="0"/>
                  <a:pt x="1150086" y="257456"/>
                  <a:pt x="1150086" y="575043"/>
                </a:cubicBezTo>
                <a:cubicBezTo>
                  <a:pt x="1150086" y="892630"/>
                  <a:pt x="892630" y="1150086"/>
                  <a:pt x="575043" y="1150086"/>
                </a:cubicBezTo>
                <a:cubicBezTo>
                  <a:pt x="257456" y="1150086"/>
                  <a:pt x="0" y="892630"/>
                  <a:pt x="0" y="575043"/>
                </a:cubicBezTo>
                <a:cubicBezTo>
                  <a:pt x="0" y="257456"/>
                  <a:pt x="257456" y="0"/>
                  <a:pt x="575043" y="0"/>
                </a:cubicBezTo>
                <a:close/>
              </a:path>
            </a:pathLst>
          </a:custGeom>
        </p:spPr>
        <p:txBody>
          <a:bodyPr wrap="square">
            <a:noAutofit/>
          </a:bodyPr>
          <a:lstStyle>
            <a:lvl1pPr>
              <a:defRPr sz="1050"/>
            </a:lvl1pPr>
          </a:lstStyle>
          <a:p>
            <a:endParaRPr lang="zh-CN" altLang="en-US"/>
          </a:p>
        </p:txBody>
      </p:sp>
      <p:sp>
        <p:nvSpPr>
          <p:cNvPr id="50" name="图片占位符 49">
            <a:extLst>
              <a:ext uri="{FF2B5EF4-FFF2-40B4-BE49-F238E27FC236}">
                <a16:creationId xmlns:a16="http://schemas.microsoft.com/office/drawing/2014/main" xmlns="" id="{C0438167-84B7-44A1-B733-9646E0BA9360}"/>
              </a:ext>
            </a:extLst>
          </p:cNvPr>
          <p:cNvSpPr>
            <a:spLocks noGrp="1"/>
          </p:cNvSpPr>
          <p:nvPr>
            <p:ph type="pic" sz="quarter" idx="12"/>
          </p:nvPr>
        </p:nvSpPr>
        <p:spPr>
          <a:xfrm>
            <a:off x="2803157" y="3911232"/>
            <a:ext cx="1150086" cy="1150086"/>
          </a:xfrm>
          <a:custGeom>
            <a:avLst/>
            <a:gdLst>
              <a:gd name="connsiteX0" fmla="*/ 575043 w 1150086"/>
              <a:gd name="connsiteY0" fmla="*/ 0 h 1150086"/>
              <a:gd name="connsiteX1" fmla="*/ 1150086 w 1150086"/>
              <a:gd name="connsiteY1" fmla="*/ 575043 h 1150086"/>
              <a:gd name="connsiteX2" fmla="*/ 575043 w 1150086"/>
              <a:gd name="connsiteY2" fmla="*/ 1150086 h 1150086"/>
              <a:gd name="connsiteX3" fmla="*/ 0 w 1150086"/>
              <a:gd name="connsiteY3" fmla="*/ 575043 h 1150086"/>
              <a:gd name="connsiteX4" fmla="*/ 575043 w 1150086"/>
              <a:gd name="connsiteY4" fmla="*/ 0 h 1150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086" h="1150086">
                <a:moveTo>
                  <a:pt x="575043" y="0"/>
                </a:moveTo>
                <a:cubicBezTo>
                  <a:pt x="892630" y="0"/>
                  <a:pt x="1150086" y="257456"/>
                  <a:pt x="1150086" y="575043"/>
                </a:cubicBezTo>
                <a:cubicBezTo>
                  <a:pt x="1150086" y="892630"/>
                  <a:pt x="892630" y="1150086"/>
                  <a:pt x="575043" y="1150086"/>
                </a:cubicBezTo>
                <a:cubicBezTo>
                  <a:pt x="257456" y="1150086"/>
                  <a:pt x="0" y="892630"/>
                  <a:pt x="0" y="575043"/>
                </a:cubicBezTo>
                <a:cubicBezTo>
                  <a:pt x="0" y="257456"/>
                  <a:pt x="257456" y="0"/>
                  <a:pt x="575043" y="0"/>
                </a:cubicBezTo>
                <a:close/>
              </a:path>
            </a:pathLst>
          </a:custGeom>
        </p:spPr>
        <p:txBody>
          <a:bodyPr wrap="square">
            <a:noAutofit/>
          </a:bodyPr>
          <a:lstStyle>
            <a:lvl1pPr>
              <a:defRPr sz="1050"/>
            </a:lvl1pPr>
          </a:lstStyle>
          <a:p>
            <a:endParaRPr lang="zh-CN" altLang="en-US"/>
          </a:p>
        </p:txBody>
      </p:sp>
      <p:sp>
        <p:nvSpPr>
          <p:cNvPr id="51" name="图片占位符 50">
            <a:extLst>
              <a:ext uri="{FF2B5EF4-FFF2-40B4-BE49-F238E27FC236}">
                <a16:creationId xmlns:a16="http://schemas.microsoft.com/office/drawing/2014/main" xmlns="" id="{5E3580A5-824C-4D7F-92F1-A9D78E233B52}"/>
              </a:ext>
            </a:extLst>
          </p:cNvPr>
          <p:cNvSpPr>
            <a:spLocks noGrp="1"/>
          </p:cNvSpPr>
          <p:nvPr>
            <p:ph type="pic" sz="quarter" idx="13"/>
          </p:nvPr>
        </p:nvSpPr>
        <p:spPr>
          <a:xfrm>
            <a:off x="4602037" y="3911232"/>
            <a:ext cx="1150086" cy="1150086"/>
          </a:xfrm>
          <a:custGeom>
            <a:avLst/>
            <a:gdLst>
              <a:gd name="connsiteX0" fmla="*/ 575043 w 1150086"/>
              <a:gd name="connsiteY0" fmla="*/ 0 h 1150086"/>
              <a:gd name="connsiteX1" fmla="*/ 1150086 w 1150086"/>
              <a:gd name="connsiteY1" fmla="*/ 575043 h 1150086"/>
              <a:gd name="connsiteX2" fmla="*/ 575043 w 1150086"/>
              <a:gd name="connsiteY2" fmla="*/ 1150086 h 1150086"/>
              <a:gd name="connsiteX3" fmla="*/ 0 w 1150086"/>
              <a:gd name="connsiteY3" fmla="*/ 575043 h 1150086"/>
              <a:gd name="connsiteX4" fmla="*/ 575043 w 1150086"/>
              <a:gd name="connsiteY4" fmla="*/ 0 h 1150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086" h="1150086">
                <a:moveTo>
                  <a:pt x="575043" y="0"/>
                </a:moveTo>
                <a:cubicBezTo>
                  <a:pt x="892630" y="0"/>
                  <a:pt x="1150086" y="257456"/>
                  <a:pt x="1150086" y="575043"/>
                </a:cubicBezTo>
                <a:cubicBezTo>
                  <a:pt x="1150086" y="892630"/>
                  <a:pt x="892630" y="1150086"/>
                  <a:pt x="575043" y="1150086"/>
                </a:cubicBezTo>
                <a:cubicBezTo>
                  <a:pt x="257456" y="1150086"/>
                  <a:pt x="0" y="892630"/>
                  <a:pt x="0" y="575043"/>
                </a:cubicBezTo>
                <a:cubicBezTo>
                  <a:pt x="0" y="257456"/>
                  <a:pt x="257456" y="0"/>
                  <a:pt x="575043" y="0"/>
                </a:cubicBezTo>
                <a:close/>
              </a:path>
            </a:pathLst>
          </a:custGeom>
        </p:spPr>
        <p:txBody>
          <a:bodyPr wrap="square">
            <a:noAutofit/>
          </a:bodyPr>
          <a:lstStyle>
            <a:lvl1pPr>
              <a:defRPr sz="1050"/>
            </a:lvl1pPr>
          </a:lstStyle>
          <a:p>
            <a:endParaRPr lang="zh-CN" altLang="en-US"/>
          </a:p>
        </p:txBody>
      </p:sp>
      <p:cxnSp>
        <p:nvCxnSpPr>
          <p:cNvPr id="36" name="直接连接符 35">
            <a:extLst>
              <a:ext uri="{FF2B5EF4-FFF2-40B4-BE49-F238E27FC236}">
                <a16:creationId xmlns:a16="http://schemas.microsoft.com/office/drawing/2014/main" xmlns="" id="{92CDB256-3D50-4A88-8124-847466B96A6B}"/>
              </a:ext>
            </a:extLst>
          </p:cNvPr>
          <p:cNvCxnSpPr>
            <a:cxnSpLocks/>
          </p:cNvCxnSpPr>
          <p:nvPr userDrawn="1"/>
        </p:nvCxnSpPr>
        <p:spPr>
          <a:xfrm>
            <a:off x="0" y="6604000"/>
            <a:ext cx="1219200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8" name="标题 1">
            <a:extLst>
              <a:ext uri="{FF2B5EF4-FFF2-40B4-BE49-F238E27FC236}">
                <a16:creationId xmlns:a16="http://schemas.microsoft.com/office/drawing/2014/main" xmlns="" id="{2EEC3FE6-558E-4B42-9807-7E55F62C20FC}"/>
              </a:ext>
            </a:extLst>
          </p:cNvPr>
          <p:cNvSpPr>
            <a:spLocks noGrp="1"/>
          </p:cNvSpPr>
          <p:nvPr>
            <p:ph type="title"/>
          </p:nvPr>
        </p:nvSpPr>
        <p:spPr>
          <a:xfrm>
            <a:off x="847012" y="26782"/>
            <a:ext cx="8029214" cy="1325563"/>
          </a:xfrm>
        </p:spPr>
        <p:txBody>
          <a:bodyPr vert="horz" lIns="91440" tIns="45720" rIns="91440" bIns="45720" rtlCol="0" anchor="ctr">
            <a:normAutofit/>
          </a:bodyPr>
          <a:lstStyle>
            <a:lvl1pPr>
              <a:defRPr lang="zh-CN" altLang="en-US" sz="3200" b="0" dirty="0">
                <a:solidFill>
                  <a:schemeClr val="tx1">
                    <a:lumMod val="75000"/>
                    <a:lumOff val="2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defRPr>
            </a:lvl1pPr>
          </a:lstStyle>
          <a:p>
            <a:pPr lvl="0"/>
            <a:r>
              <a:rPr lang="zh-CN" altLang="en-US" dirty="0"/>
              <a:t>单击此处编辑母版标题样式</a:t>
            </a:r>
          </a:p>
        </p:txBody>
      </p:sp>
    </p:spTree>
    <p:extLst>
      <p:ext uri="{BB962C8B-B14F-4D97-AF65-F5344CB8AC3E}">
        <p14:creationId xmlns:p14="http://schemas.microsoft.com/office/powerpoint/2010/main" val="21829658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标题和内容">
    <p:spTree>
      <p:nvGrpSpPr>
        <p:cNvPr id="1" name=""/>
        <p:cNvGrpSpPr/>
        <p:nvPr/>
      </p:nvGrpSpPr>
      <p:grpSpPr>
        <a:xfrm>
          <a:off x="0" y="0"/>
          <a:ext cx="0" cy="0"/>
          <a:chOff x="0" y="0"/>
          <a:chExt cx="0" cy="0"/>
        </a:xfrm>
      </p:grpSpPr>
      <p:sp>
        <p:nvSpPr>
          <p:cNvPr id="24" name="椭圆 23">
            <a:extLst>
              <a:ext uri="{FF2B5EF4-FFF2-40B4-BE49-F238E27FC236}">
                <a16:creationId xmlns:a16="http://schemas.microsoft.com/office/drawing/2014/main" xmlns="" id="{94AA6609-6476-4364-A003-7BA7616E8A27}"/>
              </a:ext>
            </a:extLst>
          </p:cNvPr>
          <p:cNvSpPr/>
          <p:nvPr userDrawn="1"/>
        </p:nvSpPr>
        <p:spPr>
          <a:xfrm>
            <a:off x="412801" y="420997"/>
            <a:ext cx="394444" cy="3944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5" name="椭圆 24">
            <a:extLst>
              <a:ext uri="{FF2B5EF4-FFF2-40B4-BE49-F238E27FC236}">
                <a16:creationId xmlns:a16="http://schemas.microsoft.com/office/drawing/2014/main" xmlns="" id="{FC53F200-5FCE-4B3A-932F-04E685446CEC}"/>
              </a:ext>
            </a:extLst>
          </p:cNvPr>
          <p:cNvSpPr/>
          <p:nvPr userDrawn="1"/>
        </p:nvSpPr>
        <p:spPr>
          <a:xfrm>
            <a:off x="610023" y="689564"/>
            <a:ext cx="171014" cy="17101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6" name="椭圆 25">
            <a:extLst>
              <a:ext uri="{FF2B5EF4-FFF2-40B4-BE49-F238E27FC236}">
                <a16:creationId xmlns:a16="http://schemas.microsoft.com/office/drawing/2014/main" xmlns="" id="{CBC03CE1-3FB9-4EB7-A11E-5344E6DBBF0A}"/>
              </a:ext>
            </a:extLst>
          </p:cNvPr>
          <p:cNvSpPr/>
          <p:nvPr userDrawn="1"/>
        </p:nvSpPr>
        <p:spPr>
          <a:xfrm>
            <a:off x="474389" y="814133"/>
            <a:ext cx="91582" cy="915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7" name="矩形 26">
            <a:extLst>
              <a:ext uri="{FF2B5EF4-FFF2-40B4-BE49-F238E27FC236}">
                <a16:creationId xmlns:a16="http://schemas.microsoft.com/office/drawing/2014/main" xmlns="" id="{6F13DC54-292E-4CD8-A86E-9E87BE94F851}"/>
              </a:ext>
            </a:extLst>
          </p:cNvPr>
          <p:cNvSpPr/>
          <p:nvPr userDrawn="1"/>
        </p:nvSpPr>
        <p:spPr>
          <a:xfrm>
            <a:off x="407988" y="1028700"/>
            <a:ext cx="5688012"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8" name="矩形 27">
            <a:extLst>
              <a:ext uri="{FF2B5EF4-FFF2-40B4-BE49-F238E27FC236}">
                <a16:creationId xmlns:a16="http://schemas.microsoft.com/office/drawing/2014/main" xmlns="" id="{BE8A4E66-0187-4E82-8A87-966B7ACE4D32}"/>
              </a:ext>
            </a:extLst>
          </p:cNvPr>
          <p:cNvSpPr/>
          <p:nvPr userDrawn="1"/>
        </p:nvSpPr>
        <p:spPr>
          <a:xfrm>
            <a:off x="6096000" y="1028700"/>
            <a:ext cx="609600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pic>
        <p:nvPicPr>
          <p:cNvPr id="65" name="图形 64">
            <a:extLst>
              <a:ext uri="{FF2B5EF4-FFF2-40B4-BE49-F238E27FC236}">
                <a16:creationId xmlns:a16="http://schemas.microsoft.com/office/drawing/2014/main" xmlns="" id="{3BC2208D-EF40-42D5-A332-3E4A2CBFB09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l="65855" t="75623" r="31425"/>
          <a:stretch>
            <a:fillRect/>
          </a:stretch>
        </p:blipFill>
        <p:spPr>
          <a:xfrm>
            <a:off x="15738730" y="845493"/>
            <a:ext cx="45719" cy="88081"/>
          </a:xfrm>
          <a:custGeom>
            <a:avLst/>
            <a:gdLst>
              <a:gd name="connsiteX0" fmla="*/ 0 w 53362"/>
              <a:gd name="connsiteY0" fmla="*/ 0 h 102806"/>
              <a:gd name="connsiteX1" fmla="*/ 53362 w 53362"/>
              <a:gd name="connsiteY1" fmla="*/ 0 h 102806"/>
              <a:gd name="connsiteX2" fmla="*/ 10450 w 53362"/>
              <a:gd name="connsiteY2" fmla="*/ 102806 h 102806"/>
              <a:gd name="connsiteX3" fmla="*/ 0 w 53362"/>
              <a:gd name="connsiteY3" fmla="*/ 102806 h 102806"/>
            </a:gdLst>
            <a:ahLst/>
            <a:cxnLst>
              <a:cxn ang="0">
                <a:pos x="connsiteX0" y="connsiteY0"/>
              </a:cxn>
              <a:cxn ang="0">
                <a:pos x="connsiteX1" y="connsiteY1"/>
              </a:cxn>
              <a:cxn ang="0">
                <a:pos x="connsiteX2" y="connsiteY2"/>
              </a:cxn>
              <a:cxn ang="0">
                <a:pos x="connsiteX3" y="connsiteY3"/>
              </a:cxn>
            </a:cxnLst>
            <a:rect l="l" t="t" r="r" b="b"/>
            <a:pathLst>
              <a:path w="53362" h="102806">
                <a:moveTo>
                  <a:pt x="0" y="0"/>
                </a:moveTo>
                <a:lnTo>
                  <a:pt x="53362" y="0"/>
                </a:lnTo>
                <a:lnTo>
                  <a:pt x="10450" y="102806"/>
                </a:lnTo>
                <a:lnTo>
                  <a:pt x="0" y="102806"/>
                </a:lnTo>
                <a:close/>
              </a:path>
            </a:pathLst>
          </a:custGeom>
        </p:spPr>
      </p:pic>
      <p:sp>
        <p:nvSpPr>
          <p:cNvPr id="30" name="图片占位符 29">
            <a:extLst>
              <a:ext uri="{FF2B5EF4-FFF2-40B4-BE49-F238E27FC236}">
                <a16:creationId xmlns:a16="http://schemas.microsoft.com/office/drawing/2014/main" xmlns="" id="{37985C78-4EFC-432D-B4B6-D51F65DEB14E}"/>
              </a:ext>
            </a:extLst>
          </p:cNvPr>
          <p:cNvSpPr>
            <a:spLocks noGrp="1"/>
          </p:cNvSpPr>
          <p:nvPr>
            <p:ph type="pic" sz="quarter" idx="10"/>
          </p:nvPr>
        </p:nvSpPr>
        <p:spPr>
          <a:xfrm>
            <a:off x="660401" y="1432463"/>
            <a:ext cx="5435600" cy="4768311"/>
          </a:xfrm>
          <a:custGeom>
            <a:avLst/>
            <a:gdLst>
              <a:gd name="connsiteX0" fmla="*/ 0 w 5435600"/>
              <a:gd name="connsiteY0" fmla="*/ 0 h 4768311"/>
              <a:gd name="connsiteX1" fmla="*/ 5435600 w 5435600"/>
              <a:gd name="connsiteY1" fmla="*/ 0 h 4768311"/>
              <a:gd name="connsiteX2" fmla="*/ 5435600 w 5435600"/>
              <a:gd name="connsiteY2" fmla="*/ 4768311 h 4768311"/>
              <a:gd name="connsiteX3" fmla="*/ 0 w 5435600"/>
              <a:gd name="connsiteY3" fmla="*/ 4768311 h 4768311"/>
            </a:gdLst>
            <a:ahLst/>
            <a:cxnLst>
              <a:cxn ang="0">
                <a:pos x="connsiteX0" y="connsiteY0"/>
              </a:cxn>
              <a:cxn ang="0">
                <a:pos x="connsiteX1" y="connsiteY1"/>
              </a:cxn>
              <a:cxn ang="0">
                <a:pos x="connsiteX2" y="connsiteY2"/>
              </a:cxn>
              <a:cxn ang="0">
                <a:pos x="connsiteX3" y="connsiteY3"/>
              </a:cxn>
            </a:cxnLst>
            <a:rect l="l" t="t" r="r" b="b"/>
            <a:pathLst>
              <a:path w="5435600" h="4768311">
                <a:moveTo>
                  <a:pt x="0" y="0"/>
                </a:moveTo>
                <a:lnTo>
                  <a:pt x="5435600" y="0"/>
                </a:lnTo>
                <a:lnTo>
                  <a:pt x="5435600" y="4768311"/>
                </a:lnTo>
                <a:lnTo>
                  <a:pt x="0" y="4768311"/>
                </a:lnTo>
                <a:close/>
              </a:path>
            </a:pathLst>
          </a:custGeom>
        </p:spPr>
        <p:txBody>
          <a:bodyPr wrap="square">
            <a:noAutofit/>
          </a:bodyPr>
          <a:lstStyle/>
          <a:p>
            <a:endParaRPr lang="zh-CN" altLang="en-US"/>
          </a:p>
        </p:txBody>
      </p:sp>
      <p:sp>
        <p:nvSpPr>
          <p:cNvPr id="35" name="矩形 34">
            <a:extLst>
              <a:ext uri="{FF2B5EF4-FFF2-40B4-BE49-F238E27FC236}">
                <a16:creationId xmlns:a16="http://schemas.microsoft.com/office/drawing/2014/main" xmlns="" id="{F74DF96C-ABBC-47B2-BBA0-480734721F88}"/>
              </a:ext>
            </a:extLst>
          </p:cNvPr>
          <p:cNvSpPr/>
          <p:nvPr userDrawn="1"/>
        </p:nvSpPr>
        <p:spPr>
          <a:xfrm>
            <a:off x="6096001" y="1438275"/>
            <a:ext cx="5422898" cy="4762500"/>
          </a:xfrm>
          <a:prstGeom prst="rect">
            <a:avLst/>
          </a:prstGeom>
          <a:solidFill>
            <a:schemeClr val="bg1">
              <a:lumMod val="95000"/>
            </a:schemeClr>
          </a:solidFill>
          <a:ln>
            <a:noFill/>
          </a:ln>
          <a:effectLst>
            <a:outerShdw blurRad="317500" sx="98000" sy="98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cxnSp>
        <p:nvCxnSpPr>
          <p:cNvPr id="31" name="直接连接符 30">
            <a:extLst>
              <a:ext uri="{FF2B5EF4-FFF2-40B4-BE49-F238E27FC236}">
                <a16:creationId xmlns:a16="http://schemas.microsoft.com/office/drawing/2014/main" xmlns="" id="{2CFDF8E6-AFA2-4EEE-9803-142EFF57F2C5}"/>
              </a:ext>
            </a:extLst>
          </p:cNvPr>
          <p:cNvCxnSpPr>
            <a:cxnSpLocks/>
          </p:cNvCxnSpPr>
          <p:nvPr userDrawn="1"/>
        </p:nvCxnSpPr>
        <p:spPr>
          <a:xfrm>
            <a:off x="0" y="6604000"/>
            <a:ext cx="1219200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2" name="标题 1">
            <a:extLst>
              <a:ext uri="{FF2B5EF4-FFF2-40B4-BE49-F238E27FC236}">
                <a16:creationId xmlns:a16="http://schemas.microsoft.com/office/drawing/2014/main" xmlns="" id="{1A2CECB4-47C7-4B72-B0DE-8C24F96518C8}"/>
              </a:ext>
            </a:extLst>
          </p:cNvPr>
          <p:cNvSpPr>
            <a:spLocks noGrp="1"/>
          </p:cNvSpPr>
          <p:nvPr>
            <p:ph type="title"/>
          </p:nvPr>
        </p:nvSpPr>
        <p:spPr>
          <a:xfrm>
            <a:off x="847012" y="26782"/>
            <a:ext cx="8029214" cy="1325563"/>
          </a:xfrm>
        </p:spPr>
        <p:txBody>
          <a:bodyPr vert="horz" lIns="91440" tIns="45720" rIns="91440" bIns="45720" rtlCol="0" anchor="ctr">
            <a:normAutofit/>
          </a:bodyPr>
          <a:lstStyle>
            <a:lvl1pPr>
              <a:defRPr lang="zh-CN" altLang="en-US" sz="3200" b="0" dirty="0">
                <a:solidFill>
                  <a:schemeClr val="tx1">
                    <a:lumMod val="75000"/>
                    <a:lumOff val="2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defRPr>
            </a:lvl1pPr>
          </a:lstStyle>
          <a:p>
            <a:pPr lvl="0"/>
            <a:r>
              <a:rPr lang="zh-CN" altLang="en-US" dirty="0"/>
              <a:t>单击此处编辑母版标题样式</a:t>
            </a:r>
          </a:p>
        </p:txBody>
      </p:sp>
    </p:spTree>
    <p:extLst>
      <p:ext uri="{BB962C8B-B14F-4D97-AF65-F5344CB8AC3E}">
        <p14:creationId xmlns:p14="http://schemas.microsoft.com/office/powerpoint/2010/main" val="3870049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标题和内容">
    <p:spTree>
      <p:nvGrpSpPr>
        <p:cNvPr id="1" name=""/>
        <p:cNvGrpSpPr/>
        <p:nvPr/>
      </p:nvGrpSpPr>
      <p:grpSpPr>
        <a:xfrm>
          <a:off x="0" y="0"/>
          <a:ext cx="0" cy="0"/>
          <a:chOff x="0" y="0"/>
          <a:chExt cx="0" cy="0"/>
        </a:xfrm>
      </p:grpSpPr>
      <p:sp>
        <p:nvSpPr>
          <p:cNvPr id="24" name="椭圆 23">
            <a:extLst>
              <a:ext uri="{FF2B5EF4-FFF2-40B4-BE49-F238E27FC236}">
                <a16:creationId xmlns:a16="http://schemas.microsoft.com/office/drawing/2014/main" xmlns="" id="{94AA6609-6476-4364-A003-7BA7616E8A27}"/>
              </a:ext>
            </a:extLst>
          </p:cNvPr>
          <p:cNvSpPr/>
          <p:nvPr userDrawn="1"/>
        </p:nvSpPr>
        <p:spPr>
          <a:xfrm>
            <a:off x="412801" y="420997"/>
            <a:ext cx="394444" cy="3944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5" name="椭圆 24">
            <a:extLst>
              <a:ext uri="{FF2B5EF4-FFF2-40B4-BE49-F238E27FC236}">
                <a16:creationId xmlns:a16="http://schemas.microsoft.com/office/drawing/2014/main" xmlns="" id="{FC53F200-5FCE-4B3A-932F-04E685446CEC}"/>
              </a:ext>
            </a:extLst>
          </p:cNvPr>
          <p:cNvSpPr/>
          <p:nvPr userDrawn="1"/>
        </p:nvSpPr>
        <p:spPr>
          <a:xfrm>
            <a:off x="610023" y="689564"/>
            <a:ext cx="171014" cy="17101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6" name="椭圆 25">
            <a:extLst>
              <a:ext uri="{FF2B5EF4-FFF2-40B4-BE49-F238E27FC236}">
                <a16:creationId xmlns:a16="http://schemas.microsoft.com/office/drawing/2014/main" xmlns="" id="{CBC03CE1-3FB9-4EB7-A11E-5344E6DBBF0A}"/>
              </a:ext>
            </a:extLst>
          </p:cNvPr>
          <p:cNvSpPr/>
          <p:nvPr userDrawn="1"/>
        </p:nvSpPr>
        <p:spPr>
          <a:xfrm>
            <a:off x="474389" y="814133"/>
            <a:ext cx="91582" cy="915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7" name="矩形 26">
            <a:extLst>
              <a:ext uri="{FF2B5EF4-FFF2-40B4-BE49-F238E27FC236}">
                <a16:creationId xmlns:a16="http://schemas.microsoft.com/office/drawing/2014/main" xmlns="" id="{6F13DC54-292E-4CD8-A86E-9E87BE94F851}"/>
              </a:ext>
            </a:extLst>
          </p:cNvPr>
          <p:cNvSpPr/>
          <p:nvPr userDrawn="1"/>
        </p:nvSpPr>
        <p:spPr>
          <a:xfrm>
            <a:off x="407988" y="1028700"/>
            <a:ext cx="5688012"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8" name="矩形 27">
            <a:extLst>
              <a:ext uri="{FF2B5EF4-FFF2-40B4-BE49-F238E27FC236}">
                <a16:creationId xmlns:a16="http://schemas.microsoft.com/office/drawing/2014/main" xmlns="" id="{BE8A4E66-0187-4E82-8A87-966B7ACE4D32}"/>
              </a:ext>
            </a:extLst>
          </p:cNvPr>
          <p:cNvSpPr/>
          <p:nvPr userDrawn="1"/>
        </p:nvSpPr>
        <p:spPr>
          <a:xfrm>
            <a:off x="6096000" y="1028700"/>
            <a:ext cx="609600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pic>
        <p:nvPicPr>
          <p:cNvPr id="65" name="图形 64">
            <a:extLst>
              <a:ext uri="{FF2B5EF4-FFF2-40B4-BE49-F238E27FC236}">
                <a16:creationId xmlns:a16="http://schemas.microsoft.com/office/drawing/2014/main" xmlns="" id="{3BC2208D-EF40-42D5-A332-3E4A2CBFB09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l="65855" t="75623" r="31425"/>
          <a:stretch>
            <a:fillRect/>
          </a:stretch>
        </p:blipFill>
        <p:spPr>
          <a:xfrm>
            <a:off x="15738730" y="845493"/>
            <a:ext cx="45719" cy="88081"/>
          </a:xfrm>
          <a:custGeom>
            <a:avLst/>
            <a:gdLst>
              <a:gd name="connsiteX0" fmla="*/ 0 w 53362"/>
              <a:gd name="connsiteY0" fmla="*/ 0 h 102806"/>
              <a:gd name="connsiteX1" fmla="*/ 53362 w 53362"/>
              <a:gd name="connsiteY1" fmla="*/ 0 h 102806"/>
              <a:gd name="connsiteX2" fmla="*/ 10450 w 53362"/>
              <a:gd name="connsiteY2" fmla="*/ 102806 h 102806"/>
              <a:gd name="connsiteX3" fmla="*/ 0 w 53362"/>
              <a:gd name="connsiteY3" fmla="*/ 102806 h 102806"/>
            </a:gdLst>
            <a:ahLst/>
            <a:cxnLst>
              <a:cxn ang="0">
                <a:pos x="connsiteX0" y="connsiteY0"/>
              </a:cxn>
              <a:cxn ang="0">
                <a:pos x="connsiteX1" y="connsiteY1"/>
              </a:cxn>
              <a:cxn ang="0">
                <a:pos x="connsiteX2" y="connsiteY2"/>
              </a:cxn>
              <a:cxn ang="0">
                <a:pos x="connsiteX3" y="connsiteY3"/>
              </a:cxn>
            </a:cxnLst>
            <a:rect l="l" t="t" r="r" b="b"/>
            <a:pathLst>
              <a:path w="53362" h="102806">
                <a:moveTo>
                  <a:pt x="0" y="0"/>
                </a:moveTo>
                <a:lnTo>
                  <a:pt x="53362" y="0"/>
                </a:lnTo>
                <a:lnTo>
                  <a:pt x="10450" y="102806"/>
                </a:lnTo>
                <a:lnTo>
                  <a:pt x="0" y="102806"/>
                </a:lnTo>
                <a:close/>
              </a:path>
            </a:pathLst>
          </a:custGeom>
        </p:spPr>
      </p:pic>
      <p:sp>
        <p:nvSpPr>
          <p:cNvPr id="30" name="梯形 29">
            <a:extLst>
              <a:ext uri="{FF2B5EF4-FFF2-40B4-BE49-F238E27FC236}">
                <a16:creationId xmlns:a16="http://schemas.microsoft.com/office/drawing/2014/main" xmlns="" id="{BD9F7145-737C-4549-9D87-5C9CAB4D8780}"/>
              </a:ext>
            </a:extLst>
          </p:cNvPr>
          <p:cNvSpPr/>
          <p:nvPr/>
        </p:nvSpPr>
        <p:spPr>
          <a:xfrm>
            <a:off x="2653134" y="6079447"/>
            <a:ext cx="6885733" cy="417304"/>
          </a:xfrm>
          <a:prstGeom prst="trapezoid">
            <a:avLst>
              <a:gd name="adj" fmla="val 62902"/>
            </a:avLst>
          </a:prstGeom>
          <a:gradFill>
            <a:gsLst>
              <a:gs pos="100000">
                <a:schemeClr val="accent4">
                  <a:alpha val="61000"/>
                </a:schemeClr>
              </a:gs>
              <a:gs pos="0">
                <a:schemeClr val="accent4">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33" name="梯形 32">
            <a:extLst>
              <a:ext uri="{FF2B5EF4-FFF2-40B4-BE49-F238E27FC236}">
                <a16:creationId xmlns:a16="http://schemas.microsoft.com/office/drawing/2014/main" xmlns="" id="{C84DECF5-6740-4970-9786-7AB92C75F45C}"/>
              </a:ext>
            </a:extLst>
          </p:cNvPr>
          <p:cNvSpPr/>
          <p:nvPr/>
        </p:nvSpPr>
        <p:spPr>
          <a:xfrm>
            <a:off x="415005" y="5591084"/>
            <a:ext cx="11361990" cy="521930"/>
          </a:xfrm>
          <a:prstGeom prst="trapezoid">
            <a:avLst>
              <a:gd name="adj" fmla="val 62902"/>
            </a:avLst>
          </a:prstGeom>
          <a:gradFill>
            <a:gsLst>
              <a:gs pos="100000">
                <a:schemeClr val="accent4">
                  <a:alpha val="61000"/>
                </a:schemeClr>
              </a:gs>
              <a:gs pos="0">
                <a:schemeClr val="accent4">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cxnSp>
        <p:nvCxnSpPr>
          <p:cNvPr id="35" name="直接连接符 34">
            <a:extLst>
              <a:ext uri="{FF2B5EF4-FFF2-40B4-BE49-F238E27FC236}">
                <a16:creationId xmlns:a16="http://schemas.microsoft.com/office/drawing/2014/main" xmlns="" id="{A609EFB0-3532-4142-BE62-E065893E674C}"/>
              </a:ext>
            </a:extLst>
          </p:cNvPr>
          <p:cNvCxnSpPr>
            <a:cxnSpLocks/>
          </p:cNvCxnSpPr>
          <p:nvPr/>
        </p:nvCxnSpPr>
        <p:spPr>
          <a:xfrm>
            <a:off x="743733" y="2225328"/>
            <a:ext cx="0" cy="3534638"/>
          </a:xfrm>
          <a:prstGeom prst="line">
            <a:avLst/>
          </a:prstGeom>
          <a:ln w="12700" cap="rnd">
            <a:gradFill>
              <a:gsLst>
                <a:gs pos="0">
                  <a:schemeClr val="tx1">
                    <a:lumMod val="75000"/>
                    <a:lumOff val="25000"/>
                  </a:schemeClr>
                </a:gs>
                <a:gs pos="100000">
                  <a:schemeClr val="tx1">
                    <a:lumMod val="75000"/>
                    <a:lumOff val="25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xmlns="" id="{E09D83F5-4C36-4B22-A71C-9B4AB4B6434E}"/>
              </a:ext>
            </a:extLst>
          </p:cNvPr>
          <p:cNvCxnSpPr>
            <a:cxnSpLocks/>
          </p:cNvCxnSpPr>
          <p:nvPr/>
        </p:nvCxnSpPr>
        <p:spPr>
          <a:xfrm>
            <a:off x="743733" y="2225328"/>
            <a:ext cx="2462489" cy="159055"/>
          </a:xfrm>
          <a:prstGeom prst="line">
            <a:avLst/>
          </a:prstGeom>
          <a:ln w="12700" cap="rnd">
            <a:gradFill>
              <a:gsLst>
                <a:gs pos="0">
                  <a:schemeClr val="tx1">
                    <a:lumMod val="75000"/>
                    <a:lumOff val="25000"/>
                  </a:schemeClr>
                </a:gs>
                <a:gs pos="100000">
                  <a:schemeClr val="tx1">
                    <a:lumMod val="75000"/>
                    <a:lumOff val="25000"/>
                    <a:alpha val="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xmlns="" id="{3B991851-3200-4195-B1D3-3AB24FCD1A2B}"/>
              </a:ext>
            </a:extLst>
          </p:cNvPr>
          <p:cNvCxnSpPr>
            <a:cxnSpLocks/>
          </p:cNvCxnSpPr>
          <p:nvPr/>
        </p:nvCxnSpPr>
        <p:spPr>
          <a:xfrm flipH="1">
            <a:off x="11679261" y="2225328"/>
            <a:ext cx="0" cy="3534638"/>
          </a:xfrm>
          <a:prstGeom prst="line">
            <a:avLst/>
          </a:prstGeom>
          <a:ln w="12700" cap="rnd">
            <a:gradFill>
              <a:gsLst>
                <a:gs pos="0">
                  <a:schemeClr val="tx1">
                    <a:lumMod val="75000"/>
                    <a:lumOff val="25000"/>
                  </a:schemeClr>
                </a:gs>
                <a:gs pos="100000">
                  <a:schemeClr val="tx1">
                    <a:lumMod val="75000"/>
                    <a:lumOff val="25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xmlns="" id="{0603B8F9-972A-495D-99D5-5F6C84CAA0B6}"/>
              </a:ext>
            </a:extLst>
          </p:cNvPr>
          <p:cNvCxnSpPr>
            <a:cxnSpLocks/>
          </p:cNvCxnSpPr>
          <p:nvPr/>
        </p:nvCxnSpPr>
        <p:spPr>
          <a:xfrm flipH="1">
            <a:off x="9216772" y="2225328"/>
            <a:ext cx="2462489" cy="159055"/>
          </a:xfrm>
          <a:prstGeom prst="line">
            <a:avLst/>
          </a:prstGeom>
          <a:ln w="12700" cap="rnd">
            <a:gradFill>
              <a:gsLst>
                <a:gs pos="0">
                  <a:schemeClr val="tx1">
                    <a:lumMod val="75000"/>
                    <a:lumOff val="25000"/>
                  </a:schemeClr>
                </a:gs>
                <a:gs pos="100000">
                  <a:schemeClr val="tx1">
                    <a:lumMod val="75000"/>
                    <a:lumOff val="25000"/>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49" name="图片占位符 48">
            <a:extLst>
              <a:ext uri="{FF2B5EF4-FFF2-40B4-BE49-F238E27FC236}">
                <a16:creationId xmlns:a16="http://schemas.microsoft.com/office/drawing/2014/main" xmlns="" id="{A1E902EA-B8CA-44B4-B18E-E78489D6D00D}"/>
              </a:ext>
            </a:extLst>
          </p:cNvPr>
          <p:cNvSpPr>
            <a:spLocks noGrp="1"/>
          </p:cNvSpPr>
          <p:nvPr>
            <p:ph type="pic" sz="quarter" idx="11"/>
          </p:nvPr>
        </p:nvSpPr>
        <p:spPr>
          <a:xfrm>
            <a:off x="1099733" y="2577484"/>
            <a:ext cx="4018869" cy="3020393"/>
          </a:xfrm>
          <a:custGeom>
            <a:avLst/>
            <a:gdLst>
              <a:gd name="connsiteX0" fmla="*/ 0 w 4018869"/>
              <a:gd name="connsiteY0" fmla="*/ 0 h 3020393"/>
              <a:gd name="connsiteX1" fmla="*/ 4018869 w 4018869"/>
              <a:gd name="connsiteY1" fmla="*/ 0 h 3020393"/>
              <a:gd name="connsiteX2" fmla="*/ 4018869 w 4018869"/>
              <a:gd name="connsiteY2" fmla="*/ 3020393 h 3020393"/>
              <a:gd name="connsiteX3" fmla="*/ 0 w 4018869"/>
              <a:gd name="connsiteY3" fmla="*/ 3020393 h 3020393"/>
            </a:gdLst>
            <a:ahLst/>
            <a:cxnLst>
              <a:cxn ang="0">
                <a:pos x="connsiteX0" y="connsiteY0"/>
              </a:cxn>
              <a:cxn ang="0">
                <a:pos x="connsiteX1" y="connsiteY1"/>
              </a:cxn>
              <a:cxn ang="0">
                <a:pos x="connsiteX2" y="connsiteY2"/>
              </a:cxn>
              <a:cxn ang="0">
                <a:pos x="connsiteX3" y="connsiteY3"/>
              </a:cxn>
            </a:cxnLst>
            <a:rect l="l" t="t" r="r" b="b"/>
            <a:pathLst>
              <a:path w="4018869" h="3020393">
                <a:moveTo>
                  <a:pt x="0" y="0"/>
                </a:moveTo>
                <a:lnTo>
                  <a:pt x="4018869" y="0"/>
                </a:lnTo>
                <a:lnTo>
                  <a:pt x="4018869" y="3020393"/>
                </a:lnTo>
                <a:lnTo>
                  <a:pt x="0" y="3020393"/>
                </a:lnTo>
                <a:close/>
              </a:path>
            </a:pathLst>
          </a:custGeom>
          <a:solidFill>
            <a:srgbClr val="FFFFFF">
              <a:shade val="85000"/>
            </a:srgbClr>
          </a:solidFill>
          <a:ln w="88900" cap="sq">
            <a:solidFill>
              <a:srgbClr val="FFFFFF"/>
            </a:solidFill>
            <a:miter lim="800000"/>
          </a:ln>
          <a:effectLst>
            <a:outerShdw blurRad="54991" dist="18000" dir="5400000" algn="tl" rotWithShape="0">
              <a:srgbClr val="000000">
                <a:alpha val="20000"/>
              </a:srgbClr>
            </a:outerShdw>
          </a:effectLst>
          <a:scene3d>
            <a:camera prst="perspectiveContrastingRightFacing" fov="6000000">
              <a:rot lat="0" lon="20928000" rev="0"/>
            </a:camera>
            <a:lightRig rig="twoPt" dir="t">
              <a:rot lat="0" lon="0" rev="7200000"/>
            </a:lightRig>
          </a:scene3d>
          <a:sp3d>
            <a:bevelT w="25400" h="19050"/>
            <a:contourClr>
              <a:srgbClr val="FFFFFF"/>
            </a:contourClr>
          </a:sp3d>
        </p:spPr>
        <p:txBody>
          <a:bodyPr wrap="square">
            <a:noAutofit/>
          </a:bodyPr>
          <a:lstStyle/>
          <a:p>
            <a:endParaRPr lang="zh-CN" altLang="en-US"/>
          </a:p>
        </p:txBody>
      </p:sp>
      <p:sp>
        <p:nvSpPr>
          <p:cNvPr id="50" name="图片占位符 49">
            <a:extLst>
              <a:ext uri="{FF2B5EF4-FFF2-40B4-BE49-F238E27FC236}">
                <a16:creationId xmlns:a16="http://schemas.microsoft.com/office/drawing/2014/main" xmlns="" id="{25D726D2-7287-4195-83D7-2D8A5FB03A8B}"/>
              </a:ext>
            </a:extLst>
          </p:cNvPr>
          <p:cNvSpPr>
            <a:spLocks noGrp="1"/>
          </p:cNvSpPr>
          <p:nvPr>
            <p:ph type="pic" sz="quarter" idx="12"/>
          </p:nvPr>
        </p:nvSpPr>
        <p:spPr>
          <a:xfrm>
            <a:off x="7300235" y="2568069"/>
            <a:ext cx="4027190" cy="3020392"/>
          </a:xfrm>
          <a:custGeom>
            <a:avLst/>
            <a:gdLst>
              <a:gd name="connsiteX0" fmla="*/ 0 w 4027190"/>
              <a:gd name="connsiteY0" fmla="*/ 0 h 3020392"/>
              <a:gd name="connsiteX1" fmla="*/ 4027190 w 4027190"/>
              <a:gd name="connsiteY1" fmla="*/ 0 h 3020392"/>
              <a:gd name="connsiteX2" fmla="*/ 4027190 w 4027190"/>
              <a:gd name="connsiteY2" fmla="*/ 3020392 h 3020392"/>
              <a:gd name="connsiteX3" fmla="*/ 0 w 4027190"/>
              <a:gd name="connsiteY3" fmla="*/ 3020392 h 3020392"/>
            </a:gdLst>
            <a:ahLst/>
            <a:cxnLst>
              <a:cxn ang="0">
                <a:pos x="connsiteX0" y="connsiteY0"/>
              </a:cxn>
              <a:cxn ang="0">
                <a:pos x="connsiteX1" y="connsiteY1"/>
              </a:cxn>
              <a:cxn ang="0">
                <a:pos x="connsiteX2" y="connsiteY2"/>
              </a:cxn>
              <a:cxn ang="0">
                <a:pos x="connsiteX3" y="connsiteY3"/>
              </a:cxn>
            </a:cxnLst>
            <a:rect l="l" t="t" r="r" b="b"/>
            <a:pathLst>
              <a:path w="4027190" h="3020392">
                <a:moveTo>
                  <a:pt x="0" y="0"/>
                </a:moveTo>
                <a:lnTo>
                  <a:pt x="4027190" y="0"/>
                </a:lnTo>
                <a:lnTo>
                  <a:pt x="4027190" y="3020392"/>
                </a:lnTo>
                <a:lnTo>
                  <a:pt x="0" y="3020392"/>
                </a:lnTo>
                <a:close/>
              </a:path>
            </a:pathLst>
          </a:custGeom>
          <a:solidFill>
            <a:srgbClr val="FFFFFF">
              <a:shade val="85000"/>
            </a:srgbClr>
          </a:solidFill>
          <a:ln w="88900" cap="sq">
            <a:solidFill>
              <a:srgbClr val="FFFFFF"/>
            </a:solidFill>
            <a:miter lim="800000"/>
          </a:ln>
          <a:effectLst>
            <a:outerShdw blurRad="54991" dist="18000" dir="5400000" algn="tl" rotWithShape="0">
              <a:srgbClr val="000000">
                <a:alpha val="20000"/>
              </a:srgbClr>
            </a:outerShdw>
          </a:effectLst>
          <a:scene3d>
            <a:camera prst="perspectiveHeroicExtremeLeftFacing" fov="6000000">
              <a:rot lat="0" lon="673904" rev="0"/>
            </a:camera>
            <a:lightRig rig="twoPt" dir="t">
              <a:rot lat="0" lon="0" rev="7200000"/>
            </a:lightRig>
          </a:scene3d>
          <a:sp3d>
            <a:bevelT w="25400" h="19050"/>
            <a:contourClr>
              <a:srgbClr val="FFFFFF"/>
            </a:contourClr>
          </a:sp3d>
        </p:spPr>
        <p:txBody>
          <a:bodyPr wrap="square">
            <a:noAutofit/>
          </a:bodyPr>
          <a:lstStyle/>
          <a:p>
            <a:endParaRPr lang="zh-CN" altLang="en-US"/>
          </a:p>
        </p:txBody>
      </p:sp>
      <p:sp>
        <p:nvSpPr>
          <p:cNvPr id="48" name="图片占位符 47">
            <a:extLst>
              <a:ext uri="{FF2B5EF4-FFF2-40B4-BE49-F238E27FC236}">
                <a16:creationId xmlns:a16="http://schemas.microsoft.com/office/drawing/2014/main" xmlns="" id="{3403F8DB-8BE7-4AF9-85CE-18BFCAD0D27B}"/>
              </a:ext>
            </a:extLst>
          </p:cNvPr>
          <p:cNvSpPr>
            <a:spLocks noGrp="1"/>
          </p:cNvSpPr>
          <p:nvPr>
            <p:ph type="pic" sz="quarter" idx="10"/>
          </p:nvPr>
        </p:nvSpPr>
        <p:spPr>
          <a:xfrm>
            <a:off x="3634807" y="1892300"/>
            <a:ext cx="5153380" cy="3866596"/>
          </a:xfrm>
          <a:custGeom>
            <a:avLst/>
            <a:gdLst>
              <a:gd name="connsiteX0" fmla="*/ 0 w 5153380"/>
              <a:gd name="connsiteY0" fmla="*/ 0 h 3866596"/>
              <a:gd name="connsiteX1" fmla="*/ 5153380 w 5153380"/>
              <a:gd name="connsiteY1" fmla="*/ 0 h 3866596"/>
              <a:gd name="connsiteX2" fmla="*/ 5153380 w 5153380"/>
              <a:gd name="connsiteY2" fmla="*/ 3866596 h 3866596"/>
              <a:gd name="connsiteX3" fmla="*/ 0 w 5153380"/>
              <a:gd name="connsiteY3" fmla="*/ 3866596 h 3866596"/>
            </a:gdLst>
            <a:ahLst/>
            <a:cxnLst>
              <a:cxn ang="0">
                <a:pos x="connsiteX0" y="connsiteY0"/>
              </a:cxn>
              <a:cxn ang="0">
                <a:pos x="connsiteX1" y="connsiteY1"/>
              </a:cxn>
              <a:cxn ang="0">
                <a:pos x="connsiteX2" y="connsiteY2"/>
              </a:cxn>
              <a:cxn ang="0">
                <a:pos x="connsiteX3" y="connsiteY3"/>
              </a:cxn>
            </a:cxnLst>
            <a:rect l="l" t="t" r="r" b="b"/>
            <a:pathLst>
              <a:path w="5153380" h="3866596">
                <a:moveTo>
                  <a:pt x="0" y="0"/>
                </a:moveTo>
                <a:lnTo>
                  <a:pt x="5153380" y="0"/>
                </a:lnTo>
                <a:lnTo>
                  <a:pt x="5153380" y="3866596"/>
                </a:lnTo>
                <a:lnTo>
                  <a:pt x="0" y="3866596"/>
                </a:lnTo>
                <a:close/>
              </a:path>
            </a:pathLst>
          </a:custGeom>
          <a:solidFill>
            <a:srgbClr val="FFFFFF">
              <a:shade val="85000"/>
            </a:srgbClr>
          </a:solidFill>
          <a:ln w="88900" cap="sq">
            <a:solidFill>
              <a:srgbClr val="FFFFFF"/>
            </a:solidFill>
            <a:miter lim="800000"/>
          </a:ln>
          <a:effectLst>
            <a:outerShdw blurRad="54991" dist="18000" dir="5400000" algn="tl" rotWithShape="0">
              <a:srgbClr val="000000">
                <a:alpha val="20000"/>
              </a:srgbClr>
            </a:outerShdw>
          </a:effectLst>
          <a:scene3d>
            <a:camera prst="orthographicFront"/>
            <a:lightRig rig="twoPt" dir="t">
              <a:rot lat="0" lon="0" rev="7200000"/>
            </a:lightRig>
          </a:scene3d>
          <a:sp3d>
            <a:bevelT w="25400" h="19050"/>
            <a:contourClr>
              <a:srgbClr val="FFFFFF"/>
            </a:contourClr>
          </a:sp3d>
        </p:spPr>
        <p:txBody>
          <a:bodyPr vert="horz" lIns="91440" tIns="45720" rIns="91440" bIns="45720" rtlCol="0">
            <a:normAutofit/>
          </a:bodyPr>
          <a:lstStyle>
            <a:lvl1pPr>
              <a:defRPr lang="zh-CN" altLang="en-US"/>
            </a:lvl1pPr>
          </a:lstStyle>
          <a:p>
            <a:pPr lvl="0"/>
            <a:endParaRPr lang="zh-CN" altLang="en-US"/>
          </a:p>
        </p:txBody>
      </p:sp>
      <p:cxnSp>
        <p:nvCxnSpPr>
          <p:cNvPr id="40" name="直接连接符 39">
            <a:extLst>
              <a:ext uri="{FF2B5EF4-FFF2-40B4-BE49-F238E27FC236}">
                <a16:creationId xmlns:a16="http://schemas.microsoft.com/office/drawing/2014/main" xmlns="" id="{E5A77C0B-2468-4338-BE1C-517D991CED44}"/>
              </a:ext>
            </a:extLst>
          </p:cNvPr>
          <p:cNvCxnSpPr>
            <a:cxnSpLocks/>
          </p:cNvCxnSpPr>
          <p:nvPr userDrawn="1"/>
        </p:nvCxnSpPr>
        <p:spPr>
          <a:xfrm>
            <a:off x="0" y="6604000"/>
            <a:ext cx="1219200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1" name="标题 1">
            <a:extLst>
              <a:ext uri="{FF2B5EF4-FFF2-40B4-BE49-F238E27FC236}">
                <a16:creationId xmlns:a16="http://schemas.microsoft.com/office/drawing/2014/main" xmlns="" id="{03266B8F-81EB-4FAE-8AD2-2006734A0E9C}"/>
              </a:ext>
            </a:extLst>
          </p:cNvPr>
          <p:cNvSpPr>
            <a:spLocks noGrp="1"/>
          </p:cNvSpPr>
          <p:nvPr>
            <p:ph type="title"/>
          </p:nvPr>
        </p:nvSpPr>
        <p:spPr>
          <a:xfrm>
            <a:off x="847012" y="26782"/>
            <a:ext cx="8029214" cy="1325563"/>
          </a:xfrm>
        </p:spPr>
        <p:txBody>
          <a:bodyPr vert="horz" lIns="91440" tIns="45720" rIns="91440" bIns="45720" rtlCol="0" anchor="ctr">
            <a:normAutofit/>
          </a:bodyPr>
          <a:lstStyle>
            <a:lvl1pPr>
              <a:defRPr lang="zh-CN" altLang="en-US" sz="3200" b="0" dirty="0">
                <a:solidFill>
                  <a:schemeClr val="tx1">
                    <a:lumMod val="75000"/>
                    <a:lumOff val="2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defRPr>
            </a:lvl1pPr>
          </a:lstStyle>
          <a:p>
            <a:pPr lvl="0"/>
            <a:r>
              <a:rPr lang="zh-CN" altLang="en-US" dirty="0"/>
              <a:t>单击此处编辑母版标题样式</a:t>
            </a:r>
          </a:p>
        </p:txBody>
      </p:sp>
    </p:spTree>
    <p:extLst>
      <p:ext uri="{BB962C8B-B14F-4D97-AF65-F5344CB8AC3E}">
        <p14:creationId xmlns:p14="http://schemas.microsoft.com/office/powerpoint/2010/main" val="20209233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标题和内容">
    <p:spTree>
      <p:nvGrpSpPr>
        <p:cNvPr id="1" name=""/>
        <p:cNvGrpSpPr/>
        <p:nvPr/>
      </p:nvGrpSpPr>
      <p:grpSpPr>
        <a:xfrm>
          <a:off x="0" y="0"/>
          <a:ext cx="0" cy="0"/>
          <a:chOff x="0" y="0"/>
          <a:chExt cx="0" cy="0"/>
        </a:xfrm>
      </p:grpSpPr>
      <p:sp>
        <p:nvSpPr>
          <p:cNvPr id="24" name="椭圆 23">
            <a:extLst>
              <a:ext uri="{FF2B5EF4-FFF2-40B4-BE49-F238E27FC236}">
                <a16:creationId xmlns:a16="http://schemas.microsoft.com/office/drawing/2014/main" xmlns="" id="{94AA6609-6476-4364-A003-7BA7616E8A27}"/>
              </a:ext>
            </a:extLst>
          </p:cNvPr>
          <p:cNvSpPr/>
          <p:nvPr userDrawn="1"/>
        </p:nvSpPr>
        <p:spPr>
          <a:xfrm>
            <a:off x="412801" y="420997"/>
            <a:ext cx="394444" cy="3944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5" name="椭圆 24">
            <a:extLst>
              <a:ext uri="{FF2B5EF4-FFF2-40B4-BE49-F238E27FC236}">
                <a16:creationId xmlns:a16="http://schemas.microsoft.com/office/drawing/2014/main" xmlns="" id="{FC53F200-5FCE-4B3A-932F-04E685446CEC}"/>
              </a:ext>
            </a:extLst>
          </p:cNvPr>
          <p:cNvSpPr/>
          <p:nvPr userDrawn="1"/>
        </p:nvSpPr>
        <p:spPr>
          <a:xfrm>
            <a:off x="610023" y="689564"/>
            <a:ext cx="171014" cy="17101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6" name="椭圆 25">
            <a:extLst>
              <a:ext uri="{FF2B5EF4-FFF2-40B4-BE49-F238E27FC236}">
                <a16:creationId xmlns:a16="http://schemas.microsoft.com/office/drawing/2014/main" xmlns="" id="{CBC03CE1-3FB9-4EB7-A11E-5344E6DBBF0A}"/>
              </a:ext>
            </a:extLst>
          </p:cNvPr>
          <p:cNvSpPr/>
          <p:nvPr userDrawn="1"/>
        </p:nvSpPr>
        <p:spPr>
          <a:xfrm>
            <a:off x="474389" y="814133"/>
            <a:ext cx="91582" cy="915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7" name="矩形 26">
            <a:extLst>
              <a:ext uri="{FF2B5EF4-FFF2-40B4-BE49-F238E27FC236}">
                <a16:creationId xmlns:a16="http://schemas.microsoft.com/office/drawing/2014/main" xmlns="" id="{6F13DC54-292E-4CD8-A86E-9E87BE94F851}"/>
              </a:ext>
            </a:extLst>
          </p:cNvPr>
          <p:cNvSpPr/>
          <p:nvPr userDrawn="1"/>
        </p:nvSpPr>
        <p:spPr>
          <a:xfrm>
            <a:off x="407988" y="1028700"/>
            <a:ext cx="5688012"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8" name="矩形 27">
            <a:extLst>
              <a:ext uri="{FF2B5EF4-FFF2-40B4-BE49-F238E27FC236}">
                <a16:creationId xmlns:a16="http://schemas.microsoft.com/office/drawing/2014/main" xmlns="" id="{BE8A4E66-0187-4E82-8A87-966B7ACE4D32}"/>
              </a:ext>
            </a:extLst>
          </p:cNvPr>
          <p:cNvSpPr/>
          <p:nvPr userDrawn="1"/>
        </p:nvSpPr>
        <p:spPr>
          <a:xfrm>
            <a:off x="6096000" y="1028700"/>
            <a:ext cx="609600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pic>
        <p:nvPicPr>
          <p:cNvPr id="65" name="图形 64">
            <a:extLst>
              <a:ext uri="{FF2B5EF4-FFF2-40B4-BE49-F238E27FC236}">
                <a16:creationId xmlns:a16="http://schemas.microsoft.com/office/drawing/2014/main" xmlns="" id="{3BC2208D-EF40-42D5-A332-3E4A2CBFB09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l="65855" t="75623" r="31425"/>
          <a:stretch>
            <a:fillRect/>
          </a:stretch>
        </p:blipFill>
        <p:spPr>
          <a:xfrm>
            <a:off x="15738730" y="845493"/>
            <a:ext cx="45719" cy="88081"/>
          </a:xfrm>
          <a:custGeom>
            <a:avLst/>
            <a:gdLst>
              <a:gd name="connsiteX0" fmla="*/ 0 w 53362"/>
              <a:gd name="connsiteY0" fmla="*/ 0 h 102806"/>
              <a:gd name="connsiteX1" fmla="*/ 53362 w 53362"/>
              <a:gd name="connsiteY1" fmla="*/ 0 h 102806"/>
              <a:gd name="connsiteX2" fmla="*/ 10450 w 53362"/>
              <a:gd name="connsiteY2" fmla="*/ 102806 h 102806"/>
              <a:gd name="connsiteX3" fmla="*/ 0 w 53362"/>
              <a:gd name="connsiteY3" fmla="*/ 102806 h 102806"/>
            </a:gdLst>
            <a:ahLst/>
            <a:cxnLst>
              <a:cxn ang="0">
                <a:pos x="connsiteX0" y="connsiteY0"/>
              </a:cxn>
              <a:cxn ang="0">
                <a:pos x="connsiteX1" y="connsiteY1"/>
              </a:cxn>
              <a:cxn ang="0">
                <a:pos x="connsiteX2" y="connsiteY2"/>
              </a:cxn>
              <a:cxn ang="0">
                <a:pos x="connsiteX3" y="connsiteY3"/>
              </a:cxn>
            </a:cxnLst>
            <a:rect l="l" t="t" r="r" b="b"/>
            <a:pathLst>
              <a:path w="53362" h="102806">
                <a:moveTo>
                  <a:pt x="0" y="0"/>
                </a:moveTo>
                <a:lnTo>
                  <a:pt x="53362" y="0"/>
                </a:lnTo>
                <a:lnTo>
                  <a:pt x="10450" y="102806"/>
                </a:lnTo>
                <a:lnTo>
                  <a:pt x="0" y="102806"/>
                </a:lnTo>
                <a:close/>
              </a:path>
            </a:pathLst>
          </a:custGeom>
        </p:spPr>
      </p:pic>
      <p:sp>
        <p:nvSpPr>
          <p:cNvPr id="30" name="图片占位符 29">
            <a:extLst>
              <a:ext uri="{FF2B5EF4-FFF2-40B4-BE49-F238E27FC236}">
                <a16:creationId xmlns:a16="http://schemas.microsoft.com/office/drawing/2014/main" xmlns="" id="{02DA0FCE-2B16-4B02-A890-1CA0F43EF639}"/>
              </a:ext>
            </a:extLst>
          </p:cNvPr>
          <p:cNvSpPr>
            <a:spLocks noGrp="1"/>
          </p:cNvSpPr>
          <p:nvPr>
            <p:ph type="pic" sz="quarter" idx="10"/>
          </p:nvPr>
        </p:nvSpPr>
        <p:spPr>
          <a:xfrm>
            <a:off x="790207" y="2232025"/>
            <a:ext cx="3098800" cy="3098800"/>
          </a:xfrm>
          <a:custGeom>
            <a:avLst/>
            <a:gdLst>
              <a:gd name="connsiteX0" fmla="*/ 1549400 w 3098800"/>
              <a:gd name="connsiteY0" fmla="*/ 0 h 3098800"/>
              <a:gd name="connsiteX1" fmla="*/ 3098800 w 3098800"/>
              <a:gd name="connsiteY1" fmla="*/ 1549400 h 3098800"/>
              <a:gd name="connsiteX2" fmla="*/ 1549400 w 3098800"/>
              <a:gd name="connsiteY2" fmla="*/ 3098800 h 3098800"/>
              <a:gd name="connsiteX3" fmla="*/ 0 w 3098800"/>
              <a:gd name="connsiteY3" fmla="*/ 1549400 h 3098800"/>
              <a:gd name="connsiteX4" fmla="*/ 1549400 w 3098800"/>
              <a:gd name="connsiteY4" fmla="*/ 0 h 309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8800" h="3098800">
                <a:moveTo>
                  <a:pt x="1549400" y="0"/>
                </a:moveTo>
                <a:cubicBezTo>
                  <a:pt x="2405110" y="0"/>
                  <a:pt x="3098800" y="693690"/>
                  <a:pt x="3098800" y="1549400"/>
                </a:cubicBezTo>
                <a:cubicBezTo>
                  <a:pt x="3098800" y="2405110"/>
                  <a:pt x="2405110" y="3098800"/>
                  <a:pt x="1549400" y="3098800"/>
                </a:cubicBezTo>
                <a:cubicBezTo>
                  <a:pt x="693690" y="3098800"/>
                  <a:pt x="0" y="2405110"/>
                  <a:pt x="0" y="1549400"/>
                </a:cubicBezTo>
                <a:cubicBezTo>
                  <a:pt x="0" y="693690"/>
                  <a:pt x="693690" y="0"/>
                  <a:pt x="1549400" y="0"/>
                </a:cubicBezTo>
                <a:close/>
              </a:path>
            </a:pathLst>
          </a:custGeom>
        </p:spPr>
        <p:txBody>
          <a:bodyPr wrap="square">
            <a:noAutofit/>
          </a:bodyPr>
          <a:lstStyle/>
          <a:p>
            <a:endParaRPr lang="zh-CN" altLang="en-US"/>
          </a:p>
        </p:txBody>
      </p:sp>
      <p:cxnSp>
        <p:nvCxnSpPr>
          <p:cNvPr id="31" name="直接连接符 30">
            <a:extLst>
              <a:ext uri="{FF2B5EF4-FFF2-40B4-BE49-F238E27FC236}">
                <a16:creationId xmlns:a16="http://schemas.microsoft.com/office/drawing/2014/main" xmlns="" id="{4E8DA9E6-C5AB-4F08-A38B-43562D0168B0}"/>
              </a:ext>
            </a:extLst>
          </p:cNvPr>
          <p:cNvCxnSpPr>
            <a:cxnSpLocks/>
          </p:cNvCxnSpPr>
          <p:nvPr userDrawn="1"/>
        </p:nvCxnSpPr>
        <p:spPr>
          <a:xfrm>
            <a:off x="0" y="6604000"/>
            <a:ext cx="1219200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2" name="标题 1">
            <a:extLst>
              <a:ext uri="{FF2B5EF4-FFF2-40B4-BE49-F238E27FC236}">
                <a16:creationId xmlns:a16="http://schemas.microsoft.com/office/drawing/2014/main" xmlns="" id="{7654785B-6806-4730-826B-D1A32C72DC5C}"/>
              </a:ext>
            </a:extLst>
          </p:cNvPr>
          <p:cNvSpPr>
            <a:spLocks noGrp="1"/>
          </p:cNvSpPr>
          <p:nvPr>
            <p:ph type="title"/>
          </p:nvPr>
        </p:nvSpPr>
        <p:spPr>
          <a:xfrm>
            <a:off x="847012" y="26782"/>
            <a:ext cx="8029214" cy="1325563"/>
          </a:xfrm>
        </p:spPr>
        <p:txBody>
          <a:bodyPr vert="horz" lIns="91440" tIns="45720" rIns="91440" bIns="45720" rtlCol="0" anchor="ctr">
            <a:normAutofit/>
          </a:bodyPr>
          <a:lstStyle>
            <a:lvl1pPr>
              <a:defRPr lang="zh-CN" altLang="en-US" sz="3200" b="0" dirty="0">
                <a:solidFill>
                  <a:schemeClr val="tx1">
                    <a:lumMod val="75000"/>
                    <a:lumOff val="2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defRPr>
            </a:lvl1pPr>
          </a:lstStyle>
          <a:p>
            <a:pPr lvl="0"/>
            <a:r>
              <a:rPr lang="zh-CN" altLang="en-US" dirty="0"/>
              <a:t>单击此处编辑母版标题样式</a:t>
            </a:r>
          </a:p>
        </p:txBody>
      </p:sp>
    </p:spTree>
    <p:extLst>
      <p:ext uri="{BB962C8B-B14F-4D97-AF65-F5344CB8AC3E}">
        <p14:creationId xmlns:p14="http://schemas.microsoft.com/office/powerpoint/2010/main" val="25261685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60215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182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6" name="图片 5" descr="图片包含 人员, 笔记本电脑, 餐桌, 就坐&#10;&#10;描述已自动生成">
            <a:extLst>
              <a:ext uri="{FF2B5EF4-FFF2-40B4-BE49-F238E27FC236}">
                <a16:creationId xmlns:a16="http://schemas.microsoft.com/office/drawing/2014/main" xmlns="" id="{EE22BA9F-5DE9-40DC-A75E-7DE18897E207}"/>
              </a:ext>
            </a:extLst>
          </p:cNvPr>
          <p:cNvPicPr>
            <a:picLocks noChangeAspect="1"/>
          </p:cNvPicPr>
          <p:nvPr userDrawn="1"/>
        </p:nvPicPr>
        <p:blipFill rotWithShape="1">
          <a:blip r:embed="rId4" cstate="screen">
            <a:alphaModFix amt="10000"/>
            <a:extLst>
              <a:ext uri="{28A0092B-C50C-407E-A947-70E740481C1C}">
                <a14:useLocalDpi xmlns:a14="http://schemas.microsoft.com/office/drawing/2010/main"/>
              </a:ext>
            </a:extLst>
          </a:blip>
          <a:srcRect/>
          <a:stretch/>
        </p:blipFill>
        <p:spPr>
          <a:xfrm>
            <a:off x="0" y="-1"/>
            <a:ext cx="12192000" cy="6858001"/>
          </a:xfrm>
          <a:prstGeom prst="rect">
            <a:avLst/>
          </a:prstGeom>
        </p:spPr>
      </p:pic>
      <p:sp>
        <p:nvSpPr>
          <p:cNvPr id="7" name="平行四边形 6">
            <a:extLst>
              <a:ext uri="{FF2B5EF4-FFF2-40B4-BE49-F238E27FC236}">
                <a16:creationId xmlns:a16="http://schemas.microsoft.com/office/drawing/2014/main" xmlns="" id="{592761B6-E31B-461C-9D68-837EA400A66D}"/>
              </a:ext>
            </a:extLst>
          </p:cNvPr>
          <p:cNvSpPr/>
          <p:nvPr userDrawn="1"/>
        </p:nvSpPr>
        <p:spPr>
          <a:xfrm>
            <a:off x="3641891" y="1648493"/>
            <a:ext cx="2681704" cy="5247318"/>
          </a:xfrm>
          <a:prstGeom prst="parallelogram">
            <a:avLst>
              <a:gd name="adj" fmla="val 30195"/>
            </a:avLst>
          </a:prstGeom>
          <a:blipFill>
            <a:blip r:embed="rId5" cstate="screen">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a:extLst>
              <a:ext uri="{FF2B5EF4-FFF2-40B4-BE49-F238E27FC236}">
                <a16:creationId xmlns:a16="http://schemas.microsoft.com/office/drawing/2014/main" xmlns="" id="{FE189B94-0F9D-43CA-B10C-850AE3FED385}"/>
              </a:ext>
            </a:extLst>
          </p:cNvPr>
          <p:cNvSpPr/>
          <p:nvPr userDrawn="1"/>
        </p:nvSpPr>
        <p:spPr>
          <a:xfrm>
            <a:off x="5905667" y="0"/>
            <a:ext cx="2681704" cy="5247318"/>
          </a:xfrm>
          <a:prstGeom prst="parallelogram">
            <a:avLst>
              <a:gd name="adj" fmla="val 30195"/>
            </a:avLst>
          </a:prstGeom>
          <a:blipFill>
            <a:blip r:embed="rId6" cstate="screen">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a:extLst>
              <a:ext uri="{FF2B5EF4-FFF2-40B4-BE49-F238E27FC236}">
                <a16:creationId xmlns:a16="http://schemas.microsoft.com/office/drawing/2014/main" xmlns="" id="{5C3CB2F4-3FF3-4185-ABB4-9176FB68D930}"/>
              </a:ext>
            </a:extLst>
          </p:cNvPr>
          <p:cNvSpPr/>
          <p:nvPr userDrawn="1"/>
        </p:nvSpPr>
        <p:spPr>
          <a:xfrm>
            <a:off x="7792148" y="983872"/>
            <a:ext cx="2681704" cy="5247318"/>
          </a:xfrm>
          <a:prstGeom prst="parallelogram">
            <a:avLst>
              <a:gd name="adj" fmla="val 30195"/>
            </a:avLst>
          </a:prstGeom>
          <a:blipFill>
            <a:blip r:embed="rId7" cstate="screen">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a:extLst>
              <a:ext uri="{FF2B5EF4-FFF2-40B4-BE49-F238E27FC236}">
                <a16:creationId xmlns:a16="http://schemas.microsoft.com/office/drawing/2014/main" xmlns="" id="{DBE2CF88-B538-4294-941A-C3766BF4ABB8}"/>
              </a:ext>
            </a:extLst>
          </p:cNvPr>
          <p:cNvSpPr/>
          <p:nvPr userDrawn="1"/>
        </p:nvSpPr>
        <p:spPr>
          <a:xfrm>
            <a:off x="9744094" y="3125752"/>
            <a:ext cx="2447906" cy="3732249"/>
          </a:xfrm>
          <a:custGeom>
            <a:avLst/>
            <a:gdLst>
              <a:gd name="connsiteX0" fmla="*/ 575943 w 2447906"/>
              <a:gd name="connsiteY0" fmla="*/ 0 h 3732249"/>
              <a:gd name="connsiteX1" fmla="*/ 2447906 w 2447906"/>
              <a:gd name="connsiteY1" fmla="*/ 0 h 3732249"/>
              <a:gd name="connsiteX2" fmla="*/ 1871963 w 2447906"/>
              <a:gd name="connsiteY2" fmla="*/ 3732249 h 3732249"/>
              <a:gd name="connsiteX3" fmla="*/ 0 w 2447906"/>
              <a:gd name="connsiteY3" fmla="*/ 3732249 h 3732249"/>
            </a:gdLst>
            <a:ahLst/>
            <a:cxnLst>
              <a:cxn ang="0">
                <a:pos x="connsiteX0" y="connsiteY0"/>
              </a:cxn>
              <a:cxn ang="0">
                <a:pos x="connsiteX1" y="connsiteY1"/>
              </a:cxn>
              <a:cxn ang="0">
                <a:pos x="connsiteX2" y="connsiteY2"/>
              </a:cxn>
              <a:cxn ang="0">
                <a:pos x="connsiteX3" y="connsiteY3"/>
              </a:cxn>
            </a:cxnLst>
            <a:rect l="l" t="t" r="r" b="b"/>
            <a:pathLst>
              <a:path w="2447906" h="3732249">
                <a:moveTo>
                  <a:pt x="575943" y="0"/>
                </a:moveTo>
                <a:lnTo>
                  <a:pt x="2447906" y="0"/>
                </a:lnTo>
                <a:lnTo>
                  <a:pt x="1871963" y="3732249"/>
                </a:lnTo>
                <a:lnTo>
                  <a:pt x="0" y="3732249"/>
                </a:lnTo>
                <a:close/>
              </a:path>
            </a:pathLst>
          </a:custGeom>
          <a:blipFill>
            <a:blip r:embed="rId8" cstate="screen">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平行四边形 10">
            <a:extLst>
              <a:ext uri="{FF2B5EF4-FFF2-40B4-BE49-F238E27FC236}">
                <a16:creationId xmlns:a16="http://schemas.microsoft.com/office/drawing/2014/main" xmlns="" id="{5BD31A8C-3C9E-49BD-A7F0-E880B672DB9F}"/>
              </a:ext>
            </a:extLst>
          </p:cNvPr>
          <p:cNvSpPr/>
          <p:nvPr userDrawn="1"/>
        </p:nvSpPr>
        <p:spPr>
          <a:xfrm>
            <a:off x="3641891" y="1648493"/>
            <a:ext cx="2681704" cy="5247318"/>
          </a:xfrm>
          <a:prstGeom prst="parallelogram">
            <a:avLst>
              <a:gd name="adj" fmla="val 30195"/>
            </a:avLst>
          </a:prstGeom>
          <a:gradFill>
            <a:gsLst>
              <a:gs pos="25000">
                <a:schemeClr val="accent1"/>
              </a:gs>
              <a:gs pos="100000">
                <a:schemeClr val="accent1">
                  <a:alpha val="50000"/>
                </a:scheme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a:extLst>
              <a:ext uri="{FF2B5EF4-FFF2-40B4-BE49-F238E27FC236}">
                <a16:creationId xmlns:a16="http://schemas.microsoft.com/office/drawing/2014/main" xmlns="" id="{468578F4-68C4-4E3A-B37D-8FC18AA35C58}"/>
              </a:ext>
            </a:extLst>
          </p:cNvPr>
          <p:cNvSpPr/>
          <p:nvPr userDrawn="1"/>
        </p:nvSpPr>
        <p:spPr>
          <a:xfrm>
            <a:off x="5905667" y="0"/>
            <a:ext cx="2681704" cy="5247318"/>
          </a:xfrm>
          <a:prstGeom prst="parallelogram">
            <a:avLst>
              <a:gd name="adj" fmla="val 30195"/>
            </a:avLst>
          </a:prstGeom>
          <a:gradFill>
            <a:gsLst>
              <a:gs pos="25000">
                <a:schemeClr val="accent1"/>
              </a:gs>
              <a:gs pos="100000">
                <a:schemeClr val="accent1">
                  <a:alpha val="50000"/>
                </a:schemeClr>
              </a:gs>
            </a:gsLst>
            <a:lin ang="16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a:extLst>
              <a:ext uri="{FF2B5EF4-FFF2-40B4-BE49-F238E27FC236}">
                <a16:creationId xmlns:a16="http://schemas.microsoft.com/office/drawing/2014/main" xmlns="" id="{18476383-F7DF-4A4A-80D5-CF55394D019B}"/>
              </a:ext>
            </a:extLst>
          </p:cNvPr>
          <p:cNvSpPr/>
          <p:nvPr userDrawn="1"/>
        </p:nvSpPr>
        <p:spPr>
          <a:xfrm>
            <a:off x="7792148" y="983872"/>
            <a:ext cx="2681704" cy="5247318"/>
          </a:xfrm>
          <a:prstGeom prst="parallelogram">
            <a:avLst>
              <a:gd name="adj" fmla="val 30195"/>
            </a:avLst>
          </a:prstGeom>
          <a:gradFill>
            <a:gsLst>
              <a:gs pos="25000">
                <a:schemeClr val="accent1"/>
              </a:gs>
              <a:gs pos="100000">
                <a:schemeClr val="accent1">
                  <a:alpha val="50000"/>
                </a:scheme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a:extLst>
              <a:ext uri="{FF2B5EF4-FFF2-40B4-BE49-F238E27FC236}">
                <a16:creationId xmlns:a16="http://schemas.microsoft.com/office/drawing/2014/main" xmlns="" id="{E9846DBC-2158-4117-B3FD-06CF41BF79AF}"/>
              </a:ext>
            </a:extLst>
          </p:cNvPr>
          <p:cNvSpPr/>
          <p:nvPr userDrawn="1"/>
        </p:nvSpPr>
        <p:spPr>
          <a:xfrm>
            <a:off x="9744094" y="3125752"/>
            <a:ext cx="2447906" cy="3732249"/>
          </a:xfrm>
          <a:custGeom>
            <a:avLst/>
            <a:gdLst>
              <a:gd name="connsiteX0" fmla="*/ 575943 w 2447906"/>
              <a:gd name="connsiteY0" fmla="*/ 0 h 3732249"/>
              <a:gd name="connsiteX1" fmla="*/ 2447906 w 2447906"/>
              <a:gd name="connsiteY1" fmla="*/ 0 h 3732249"/>
              <a:gd name="connsiteX2" fmla="*/ 1871963 w 2447906"/>
              <a:gd name="connsiteY2" fmla="*/ 3732249 h 3732249"/>
              <a:gd name="connsiteX3" fmla="*/ 0 w 2447906"/>
              <a:gd name="connsiteY3" fmla="*/ 3732249 h 3732249"/>
            </a:gdLst>
            <a:ahLst/>
            <a:cxnLst>
              <a:cxn ang="0">
                <a:pos x="connsiteX0" y="connsiteY0"/>
              </a:cxn>
              <a:cxn ang="0">
                <a:pos x="connsiteX1" y="connsiteY1"/>
              </a:cxn>
              <a:cxn ang="0">
                <a:pos x="connsiteX2" y="connsiteY2"/>
              </a:cxn>
              <a:cxn ang="0">
                <a:pos x="connsiteX3" y="connsiteY3"/>
              </a:cxn>
            </a:cxnLst>
            <a:rect l="l" t="t" r="r" b="b"/>
            <a:pathLst>
              <a:path w="2447906" h="3732249">
                <a:moveTo>
                  <a:pt x="575943" y="0"/>
                </a:moveTo>
                <a:lnTo>
                  <a:pt x="2447906" y="0"/>
                </a:lnTo>
                <a:lnTo>
                  <a:pt x="1871963" y="3732249"/>
                </a:lnTo>
                <a:lnTo>
                  <a:pt x="0" y="3732249"/>
                </a:lnTo>
                <a:close/>
              </a:path>
            </a:pathLst>
          </a:custGeom>
          <a:gradFill>
            <a:gsLst>
              <a:gs pos="25000">
                <a:schemeClr val="accent1"/>
              </a:gs>
              <a:gs pos="100000">
                <a:schemeClr val="accent1">
                  <a:alpha val="50000"/>
                </a:scheme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文本框 14">
            <a:extLst>
              <a:ext uri="{FF2B5EF4-FFF2-40B4-BE49-F238E27FC236}">
                <a16:creationId xmlns:a16="http://schemas.microsoft.com/office/drawing/2014/main" xmlns="" id="{B174721F-3113-4586-B89C-B07C1EFC58CB}"/>
              </a:ext>
            </a:extLst>
          </p:cNvPr>
          <p:cNvSpPr txBox="1"/>
          <p:nvPr userDrawn="1"/>
        </p:nvSpPr>
        <p:spPr>
          <a:xfrm>
            <a:off x="4284178" y="1755092"/>
            <a:ext cx="1882368" cy="1937234"/>
          </a:xfrm>
          <a:prstGeom prst="rect">
            <a:avLst/>
          </a:prstGeom>
          <a:noFill/>
        </p:spPr>
        <p:txBody>
          <a:bodyPr wrap="none" rtlCol="0">
            <a:prstTxWarp prst="textPlain">
              <a:avLst>
                <a:gd name="adj" fmla="val 40087"/>
              </a:avLst>
            </a:prstTxWarp>
            <a:spAutoFit/>
          </a:bodyPr>
          <a:lstStyle/>
          <a:p>
            <a:r>
              <a:rPr lang="en-US" altLang="zh-CN" sz="16600" dirty="0">
                <a:gradFill>
                  <a:gsLst>
                    <a:gs pos="0">
                      <a:schemeClr val="accent1">
                        <a:lumMod val="20000"/>
                        <a:lumOff val="80000"/>
                        <a:alpha val="80000"/>
                      </a:schemeClr>
                    </a:gs>
                    <a:gs pos="100000">
                      <a:schemeClr val="accent1">
                        <a:lumMod val="20000"/>
                        <a:lumOff val="80000"/>
                        <a:alpha val="0"/>
                      </a:schemeClr>
                    </a:gs>
                  </a:gsLst>
                  <a:lin ang="5400000" scaled="1"/>
                </a:gradFill>
                <a:latin typeface="Bebas" pitchFamily="2" charset="0"/>
              </a:rPr>
              <a:t>01</a:t>
            </a:r>
            <a:endParaRPr lang="zh-CN" altLang="en-US" sz="16600" dirty="0">
              <a:gradFill>
                <a:gsLst>
                  <a:gs pos="0">
                    <a:schemeClr val="accent1">
                      <a:lumMod val="20000"/>
                      <a:lumOff val="80000"/>
                      <a:alpha val="80000"/>
                    </a:schemeClr>
                  </a:gs>
                  <a:gs pos="100000">
                    <a:schemeClr val="accent1">
                      <a:lumMod val="20000"/>
                      <a:lumOff val="80000"/>
                      <a:alpha val="0"/>
                    </a:schemeClr>
                  </a:gs>
                </a:gsLst>
                <a:lin ang="5400000" scaled="1"/>
              </a:gradFill>
              <a:latin typeface="Bebas" pitchFamily="2" charset="0"/>
            </a:endParaRPr>
          </a:p>
        </p:txBody>
      </p:sp>
      <p:sp>
        <p:nvSpPr>
          <p:cNvPr id="17" name="文本框 16">
            <a:extLst>
              <a:ext uri="{FF2B5EF4-FFF2-40B4-BE49-F238E27FC236}">
                <a16:creationId xmlns:a16="http://schemas.microsoft.com/office/drawing/2014/main" xmlns="" id="{71B8D826-ED78-42E6-BC6D-8EEE82E66ED2}"/>
              </a:ext>
            </a:extLst>
          </p:cNvPr>
          <p:cNvSpPr txBox="1"/>
          <p:nvPr userDrawn="1"/>
        </p:nvSpPr>
        <p:spPr>
          <a:xfrm>
            <a:off x="6080829" y="3225330"/>
            <a:ext cx="1882368" cy="1937234"/>
          </a:xfrm>
          <a:prstGeom prst="rect">
            <a:avLst/>
          </a:prstGeom>
          <a:noFill/>
        </p:spPr>
        <p:txBody>
          <a:bodyPr wrap="none" rtlCol="0">
            <a:prstTxWarp prst="textPlain">
              <a:avLst>
                <a:gd name="adj" fmla="val 40087"/>
              </a:avLst>
            </a:prstTxWarp>
            <a:spAutoFit/>
          </a:bodyPr>
          <a:lstStyle/>
          <a:p>
            <a:r>
              <a:rPr lang="en-US" altLang="zh-CN" sz="16600" dirty="0">
                <a:gradFill>
                  <a:gsLst>
                    <a:gs pos="0">
                      <a:schemeClr val="accent1">
                        <a:lumMod val="20000"/>
                        <a:lumOff val="80000"/>
                        <a:alpha val="80000"/>
                      </a:schemeClr>
                    </a:gs>
                    <a:gs pos="100000">
                      <a:schemeClr val="accent1">
                        <a:lumMod val="20000"/>
                        <a:lumOff val="80000"/>
                        <a:alpha val="0"/>
                      </a:schemeClr>
                    </a:gs>
                  </a:gsLst>
                  <a:lin ang="5400000" scaled="1"/>
                </a:gradFill>
                <a:latin typeface="Bebas" pitchFamily="2" charset="0"/>
              </a:rPr>
              <a:t>02</a:t>
            </a:r>
            <a:endParaRPr lang="zh-CN" altLang="en-US" sz="16600" dirty="0">
              <a:gradFill>
                <a:gsLst>
                  <a:gs pos="0">
                    <a:schemeClr val="accent1">
                      <a:lumMod val="20000"/>
                      <a:lumOff val="80000"/>
                      <a:alpha val="80000"/>
                    </a:schemeClr>
                  </a:gs>
                  <a:gs pos="100000">
                    <a:schemeClr val="accent1">
                      <a:lumMod val="20000"/>
                      <a:lumOff val="80000"/>
                      <a:alpha val="0"/>
                    </a:schemeClr>
                  </a:gs>
                </a:gsLst>
                <a:lin ang="5400000" scaled="1"/>
              </a:gradFill>
              <a:latin typeface="Bebas" pitchFamily="2" charset="0"/>
            </a:endParaRPr>
          </a:p>
        </p:txBody>
      </p:sp>
      <p:sp>
        <p:nvSpPr>
          <p:cNvPr id="18" name="文本框 17">
            <a:extLst>
              <a:ext uri="{FF2B5EF4-FFF2-40B4-BE49-F238E27FC236}">
                <a16:creationId xmlns:a16="http://schemas.microsoft.com/office/drawing/2014/main" xmlns="" id="{DC75F9D9-1FE1-4325-9B5E-2E70154E3F5C}"/>
              </a:ext>
            </a:extLst>
          </p:cNvPr>
          <p:cNvSpPr txBox="1"/>
          <p:nvPr userDrawn="1"/>
        </p:nvSpPr>
        <p:spPr>
          <a:xfrm>
            <a:off x="8429954" y="1069715"/>
            <a:ext cx="1882368" cy="1937234"/>
          </a:xfrm>
          <a:prstGeom prst="rect">
            <a:avLst/>
          </a:prstGeom>
          <a:noFill/>
        </p:spPr>
        <p:txBody>
          <a:bodyPr wrap="none" rtlCol="0">
            <a:prstTxWarp prst="textPlain">
              <a:avLst>
                <a:gd name="adj" fmla="val 40087"/>
              </a:avLst>
            </a:prstTxWarp>
            <a:spAutoFit/>
          </a:bodyPr>
          <a:lstStyle/>
          <a:p>
            <a:r>
              <a:rPr lang="en-US" altLang="zh-CN" sz="16600" dirty="0">
                <a:gradFill>
                  <a:gsLst>
                    <a:gs pos="0">
                      <a:schemeClr val="accent1">
                        <a:lumMod val="20000"/>
                        <a:lumOff val="80000"/>
                        <a:alpha val="80000"/>
                      </a:schemeClr>
                    </a:gs>
                    <a:gs pos="100000">
                      <a:schemeClr val="accent1">
                        <a:lumMod val="20000"/>
                        <a:lumOff val="80000"/>
                        <a:alpha val="0"/>
                      </a:schemeClr>
                    </a:gs>
                  </a:gsLst>
                  <a:lin ang="5400000" scaled="1"/>
                </a:gradFill>
                <a:latin typeface="Bebas" pitchFamily="2" charset="0"/>
              </a:rPr>
              <a:t>03</a:t>
            </a:r>
            <a:endParaRPr lang="zh-CN" altLang="en-US" sz="16600" dirty="0">
              <a:gradFill>
                <a:gsLst>
                  <a:gs pos="0">
                    <a:schemeClr val="accent1">
                      <a:lumMod val="20000"/>
                      <a:lumOff val="80000"/>
                      <a:alpha val="80000"/>
                    </a:schemeClr>
                  </a:gs>
                  <a:gs pos="100000">
                    <a:schemeClr val="accent1">
                      <a:lumMod val="20000"/>
                      <a:lumOff val="80000"/>
                      <a:alpha val="0"/>
                    </a:schemeClr>
                  </a:gs>
                </a:gsLst>
                <a:lin ang="5400000" scaled="1"/>
              </a:gradFill>
              <a:latin typeface="Bebas" pitchFamily="2" charset="0"/>
            </a:endParaRPr>
          </a:p>
        </p:txBody>
      </p:sp>
      <p:sp>
        <p:nvSpPr>
          <p:cNvPr id="19" name="文本框 18">
            <a:extLst>
              <a:ext uri="{FF2B5EF4-FFF2-40B4-BE49-F238E27FC236}">
                <a16:creationId xmlns:a16="http://schemas.microsoft.com/office/drawing/2014/main" xmlns="" id="{BDBB3732-6C71-437D-89EA-58C776BAD1FD}"/>
              </a:ext>
            </a:extLst>
          </p:cNvPr>
          <p:cNvSpPr txBox="1"/>
          <p:nvPr userDrawn="1"/>
        </p:nvSpPr>
        <p:spPr>
          <a:xfrm>
            <a:off x="10154905" y="3225330"/>
            <a:ext cx="1882368" cy="1937234"/>
          </a:xfrm>
          <a:prstGeom prst="rect">
            <a:avLst/>
          </a:prstGeom>
          <a:noFill/>
        </p:spPr>
        <p:txBody>
          <a:bodyPr wrap="none" rtlCol="0">
            <a:prstTxWarp prst="textPlain">
              <a:avLst>
                <a:gd name="adj" fmla="val 40087"/>
              </a:avLst>
            </a:prstTxWarp>
            <a:spAutoFit/>
          </a:bodyPr>
          <a:lstStyle/>
          <a:p>
            <a:r>
              <a:rPr lang="en-US" altLang="zh-CN" sz="16600" dirty="0">
                <a:gradFill>
                  <a:gsLst>
                    <a:gs pos="0">
                      <a:schemeClr val="accent1">
                        <a:lumMod val="20000"/>
                        <a:lumOff val="80000"/>
                        <a:alpha val="80000"/>
                      </a:schemeClr>
                    </a:gs>
                    <a:gs pos="100000">
                      <a:schemeClr val="accent1">
                        <a:lumMod val="20000"/>
                        <a:lumOff val="80000"/>
                        <a:alpha val="0"/>
                      </a:schemeClr>
                    </a:gs>
                  </a:gsLst>
                  <a:lin ang="5400000" scaled="1"/>
                </a:gradFill>
                <a:latin typeface="Bebas" pitchFamily="2" charset="0"/>
              </a:rPr>
              <a:t>04</a:t>
            </a:r>
            <a:endParaRPr lang="zh-CN" altLang="en-US" sz="16600" dirty="0">
              <a:gradFill>
                <a:gsLst>
                  <a:gs pos="0">
                    <a:schemeClr val="accent1">
                      <a:lumMod val="20000"/>
                      <a:lumOff val="80000"/>
                      <a:alpha val="80000"/>
                    </a:schemeClr>
                  </a:gs>
                  <a:gs pos="100000">
                    <a:schemeClr val="accent1">
                      <a:lumMod val="20000"/>
                      <a:lumOff val="80000"/>
                      <a:alpha val="0"/>
                    </a:schemeClr>
                  </a:gs>
                </a:gsLst>
                <a:lin ang="5400000" scaled="1"/>
              </a:gradFill>
              <a:latin typeface="Bebas" pitchFamily="2" charset="0"/>
            </a:endParaRPr>
          </a:p>
        </p:txBody>
      </p:sp>
      <p:sp>
        <p:nvSpPr>
          <p:cNvPr id="23" name="文本框 22">
            <a:extLst>
              <a:ext uri="{FF2B5EF4-FFF2-40B4-BE49-F238E27FC236}">
                <a16:creationId xmlns:a16="http://schemas.microsoft.com/office/drawing/2014/main" xmlns="" id="{8D207134-2313-4DE0-9D63-ADBF8086080E}"/>
              </a:ext>
            </a:extLst>
          </p:cNvPr>
          <p:cNvSpPr txBox="1"/>
          <p:nvPr userDrawn="1">
            <p:custDataLst>
              <p:tags r:id="rId1"/>
            </p:custDataLst>
          </p:nvPr>
        </p:nvSpPr>
        <p:spPr>
          <a:xfrm>
            <a:off x="-296871" y="5531700"/>
            <a:ext cx="1609742" cy="511744"/>
          </a:xfrm>
          <a:custGeom>
            <a:avLst/>
            <a:gdLst>
              <a:gd name="connsiteX0" fmla="*/ 1596871 w 1609742"/>
              <a:gd name="connsiteY0" fmla="*/ 486000 h 511744"/>
              <a:gd name="connsiteX1" fmla="*/ 1609742 w 1609742"/>
              <a:gd name="connsiteY1" fmla="*/ 498872 h 511744"/>
              <a:gd name="connsiteX2" fmla="*/ 1596871 w 1609742"/>
              <a:gd name="connsiteY2" fmla="*/ 511744 h 511744"/>
              <a:gd name="connsiteX3" fmla="*/ 1584000 w 1609742"/>
              <a:gd name="connsiteY3" fmla="*/ 498872 h 511744"/>
              <a:gd name="connsiteX4" fmla="*/ 1596871 w 1609742"/>
              <a:gd name="connsiteY4" fmla="*/ 486000 h 511744"/>
              <a:gd name="connsiteX5" fmla="*/ 1398871 w 1609742"/>
              <a:gd name="connsiteY5" fmla="*/ 486000 h 511744"/>
              <a:gd name="connsiteX6" fmla="*/ 1411742 w 1609742"/>
              <a:gd name="connsiteY6" fmla="*/ 498872 h 511744"/>
              <a:gd name="connsiteX7" fmla="*/ 1398871 w 1609742"/>
              <a:gd name="connsiteY7" fmla="*/ 511744 h 511744"/>
              <a:gd name="connsiteX8" fmla="*/ 1386000 w 1609742"/>
              <a:gd name="connsiteY8" fmla="*/ 498872 h 511744"/>
              <a:gd name="connsiteX9" fmla="*/ 1398871 w 1609742"/>
              <a:gd name="connsiteY9" fmla="*/ 486000 h 511744"/>
              <a:gd name="connsiteX10" fmla="*/ 1200871 w 1609742"/>
              <a:gd name="connsiteY10" fmla="*/ 486000 h 511744"/>
              <a:gd name="connsiteX11" fmla="*/ 1213742 w 1609742"/>
              <a:gd name="connsiteY11" fmla="*/ 498872 h 511744"/>
              <a:gd name="connsiteX12" fmla="*/ 1200871 w 1609742"/>
              <a:gd name="connsiteY12" fmla="*/ 511744 h 511744"/>
              <a:gd name="connsiteX13" fmla="*/ 1188000 w 1609742"/>
              <a:gd name="connsiteY13" fmla="*/ 498872 h 511744"/>
              <a:gd name="connsiteX14" fmla="*/ 1200871 w 1609742"/>
              <a:gd name="connsiteY14" fmla="*/ 486000 h 511744"/>
              <a:gd name="connsiteX15" fmla="*/ 1002871 w 1609742"/>
              <a:gd name="connsiteY15" fmla="*/ 486000 h 511744"/>
              <a:gd name="connsiteX16" fmla="*/ 1015742 w 1609742"/>
              <a:gd name="connsiteY16" fmla="*/ 498872 h 511744"/>
              <a:gd name="connsiteX17" fmla="*/ 1002871 w 1609742"/>
              <a:gd name="connsiteY17" fmla="*/ 511744 h 511744"/>
              <a:gd name="connsiteX18" fmla="*/ 990000 w 1609742"/>
              <a:gd name="connsiteY18" fmla="*/ 498872 h 511744"/>
              <a:gd name="connsiteX19" fmla="*/ 1002871 w 1609742"/>
              <a:gd name="connsiteY19" fmla="*/ 486000 h 511744"/>
              <a:gd name="connsiteX20" fmla="*/ 804871 w 1609742"/>
              <a:gd name="connsiteY20" fmla="*/ 486000 h 511744"/>
              <a:gd name="connsiteX21" fmla="*/ 817742 w 1609742"/>
              <a:gd name="connsiteY21" fmla="*/ 498872 h 511744"/>
              <a:gd name="connsiteX22" fmla="*/ 804871 w 1609742"/>
              <a:gd name="connsiteY22" fmla="*/ 511744 h 511744"/>
              <a:gd name="connsiteX23" fmla="*/ 792000 w 1609742"/>
              <a:gd name="connsiteY23" fmla="*/ 498872 h 511744"/>
              <a:gd name="connsiteX24" fmla="*/ 804871 w 1609742"/>
              <a:gd name="connsiteY24" fmla="*/ 486000 h 511744"/>
              <a:gd name="connsiteX25" fmla="*/ 606871 w 1609742"/>
              <a:gd name="connsiteY25" fmla="*/ 486000 h 511744"/>
              <a:gd name="connsiteX26" fmla="*/ 619742 w 1609742"/>
              <a:gd name="connsiteY26" fmla="*/ 498872 h 511744"/>
              <a:gd name="connsiteX27" fmla="*/ 606871 w 1609742"/>
              <a:gd name="connsiteY27" fmla="*/ 511744 h 511744"/>
              <a:gd name="connsiteX28" fmla="*/ 594000 w 1609742"/>
              <a:gd name="connsiteY28" fmla="*/ 498872 h 511744"/>
              <a:gd name="connsiteX29" fmla="*/ 606871 w 1609742"/>
              <a:gd name="connsiteY29" fmla="*/ 486000 h 511744"/>
              <a:gd name="connsiteX30" fmla="*/ 408871 w 1609742"/>
              <a:gd name="connsiteY30" fmla="*/ 486000 h 511744"/>
              <a:gd name="connsiteX31" fmla="*/ 421742 w 1609742"/>
              <a:gd name="connsiteY31" fmla="*/ 498872 h 511744"/>
              <a:gd name="connsiteX32" fmla="*/ 408871 w 1609742"/>
              <a:gd name="connsiteY32" fmla="*/ 511744 h 511744"/>
              <a:gd name="connsiteX33" fmla="*/ 396000 w 1609742"/>
              <a:gd name="connsiteY33" fmla="*/ 498872 h 511744"/>
              <a:gd name="connsiteX34" fmla="*/ 408871 w 1609742"/>
              <a:gd name="connsiteY34" fmla="*/ 486000 h 511744"/>
              <a:gd name="connsiteX35" fmla="*/ 210871 w 1609742"/>
              <a:gd name="connsiteY35" fmla="*/ 486000 h 511744"/>
              <a:gd name="connsiteX36" fmla="*/ 223742 w 1609742"/>
              <a:gd name="connsiteY36" fmla="*/ 498872 h 511744"/>
              <a:gd name="connsiteX37" fmla="*/ 210871 w 1609742"/>
              <a:gd name="connsiteY37" fmla="*/ 511744 h 511744"/>
              <a:gd name="connsiteX38" fmla="*/ 198000 w 1609742"/>
              <a:gd name="connsiteY38" fmla="*/ 498872 h 511744"/>
              <a:gd name="connsiteX39" fmla="*/ 210871 w 1609742"/>
              <a:gd name="connsiteY39" fmla="*/ 486000 h 511744"/>
              <a:gd name="connsiteX40" fmla="*/ 12871 w 1609742"/>
              <a:gd name="connsiteY40" fmla="*/ 486000 h 511744"/>
              <a:gd name="connsiteX41" fmla="*/ 25742 w 1609742"/>
              <a:gd name="connsiteY41" fmla="*/ 498872 h 511744"/>
              <a:gd name="connsiteX42" fmla="*/ 12871 w 1609742"/>
              <a:gd name="connsiteY42" fmla="*/ 511744 h 511744"/>
              <a:gd name="connsiteX43" fmla="*/ 0 w 1609742"/>
              <a:gd name="connsiteY43" fmla="*/ 498872 h 511744"/>
              <a:gd name="connsiteX44" fmla="*/ 12871 w 1609742"/>
              <a:gd name="connsiteY44" fmla="*/ 486000 h 511744"/>
              <a:gd name="connsiteX45" fmla="*/ 1596871 w 1609742"/>
              <a:gd name="connsiteY45" fmla="*/ 324000 h 511744"/>
              <a:gd name="connsiteX46" fmla="*/ 1609742 w 1609742"/>
              <a:gd name="connsiteY46" fmla="*/ 336872 h 511744"/>
              <a:gd name="connsiteX47" fmla="*/ 1596871 w 1609742"/>
              <a:gd name="connsiteY47" fmla="*/ 349744 h 511744"/>
              <a:gd name="connsiteX48" fmla="*/ 1584000 w 1609742"/>
              <a:gd name="connsiteY48" fmla="*/ 336872 h 511744"/>
              <a:gd name="connsiteX49" fmla="*/ 1596871 w 1609742"/>
              <a:gd name="connsiteY49" fmla="*/ 324000 h 511744"/>
              <a:gd name="connsiteX50" fmla="*/ 1398871 w 1609742"/>
              <a:gd name="connsiteY50" fmla="*/ 324000 h 511744"/>
              <a:gd name="connsiteX51" fmla="*/ 1411742 w 1609742"/>
              <a:gd name="connsiteY51" fmla="*/ 336872 h 511744"/>
              <a:gd name="connsiteX52" fmla="*/ 1398871 w 1609742"/>
              <a:gd name="connsiteY52" fmla="*/ 349744 h 511744"/>
              <a:gd name="connsiteX53" fmla="*/ 1386000 w 1609742"/>
              <a:gd name="connsiteY53" fmla="*/ 336872 h 511744"/>
              <a:gd name="connsiteX54" fmla="*/ 1398871 w 1609742"/>
              <a:gd name="connsiteY54" fmla="*/ 324000 h 511744"/>
              <a:gd name="connsiteX55" fmla="*/ 1200871 w 1609742"/>
              <a:gd name="connsiteY55" fmla="*/ 324000 h 511744"/>
              <a:gd name="connsiteX56" fmla="*/ 1213742 w 1609742"/>
              <a:gd name="connsiteY56" fmla="*/ 336872 h 511744"/>
              <a:gd name="connsiteX57" fmla="*/ 1200871 w 1609742"/>
              <a:gd name="connsiteY57" fmla="*/ 349744 h 511744"/>
              <a:gd name="connsiteX58" fmla="*/ 1188000 w 1609742"/>
              <a:gd name="connsiteY58" fmla="*/ 336872 h 511744"/>
              <a:gd name="connsiteX59" fmla="*/ 1200871 w 1609742"/>
              <a:gd name="connsiteY59" fmla="*/ 324000 h 511744"/>
              <a:gd name="connsiteX60" fmla="*/ 1002871 w 1609742"/>
              <a:gd name="connsiteY60" fmla="*/ 324000 h 511744"/>
              <a:gd name="connsiteX61" fmla="*/ 1015742 w 1609742"/>
              <a:gd name="connsiteY61" fmla="*/ 336872 h 511744"/>
              <a:gd name="connsiteX62" fmla="*/ 1002871 w 1609742"/>
              <a:gd name="connsiteY62" fmla="*/ 349744 h 511744"/>
              <a:gd name="connsiteX63" fmla="*/ 990000 w 1609742"/>
              <a:gd name="connsiteY63" fmla="*/ 336872 h 511744"/>
              <a:gd name="connsiteX64" fmla="*/ 1002871 w 1609742"/>
              <a:gd name="connsiteY64" fmla="*/ 324000 h 511744"/>
              <a:gd name="connsiteX65" fmla="*/ 804871 w 1609742"/>
              <a:gd name="connsiteY65" fmla="*/ 324000 h 511744"/>
              <a:gd name="connsiteX66" fmla="*/ 817742 w 1609742"/>
              <a:gd name="connsiteY66" fmla="*/ 336872 h 511744"/>
              <a:gd name="connsiteX67" fmla="*/ 804871 w 1609742"/>
              <a:gd name="connsiteY67" fmla="*/ 349744 h 511744"/>
              <a:gd name="connsiteX68" fmla="*/ 792000 w 1609742"/>
              <a:gd name="connsiteY68" fmla="*/ 336872 h 511744"/>
              <a:gd name="connsiteX69" fmla="*/ 804871 w 1609742"/>
              <a:gd name="connsiteY69" fmla="*/ 324000 h 511744"/>
              <a:gd name="connsiteX70" fmla="*/ 606871 w 1609742"/>
              <a:gd name="connsiteY70" fmla="*/ 324000 h 511744"/>
              <a:gd name="connsiteX71" fmla="*/ 619742 w 1609742"/>
              <a:gd name="connsiteY71" fmla="*/ 336872 h 511744"/>
              <a:gd name="connsiteX72" fmla="*/ 606871 w 1609742"/>
              <a:gd name="connsiteY72" fmla="*/ 349744 h 511744"/>
              <a:gd name="connsiteX73" fmla="*/ 594000 w 1609742"/>
              <a:gd name="connsiteY73" fmla="*/ 336872 h 511744"/>
              <a:gd name="connsiteX74" fmla="*/ 606871 w 1609742"/>
              <a:gd name="connsiteY74" fmla="*/ 324000 h 511744"/>
              <a:gd name="connsiteX75" fmla="*/ 408871 w 1609742"/>
              <a:gd name="connsiteY75" fmla="*/ 324000 h 511744"/>
              <a:gd name="connsiteX76" fmla="*/ 421742 w 1609742"/>
              <a:gd name="connsiteY76" fmla="*/ 336872 h 511744"/>
              <a:gd name="connsiteX77" fmla="*/ 408871 w 1609742"/>
              <a:gd name="connsiteY77" fmla="*/ 349744 h 511744"/>
              <a:gd name="connsiteX78" fmla="*/ 396000 w 1609742"/>
              <a:gd name="connsiteY78" fmla="*/ 336872 h 511744"/>
              <a:gd name="connsiteX79" fmla="*/ 408871 w 1609742"/>
              <a:gd name="connsiteY79" fmla="*/ 324000 h 511744"/>
              <a:gd name="connsiteX80" fmla="*/ 210871 w 1609742"/>
              <a:gd name="connsiteY80" fmla="*/ 324000 h 511744"/>
              <a:gd name="connsiteX81" fmla="*/ 223742 w 1609742"/>
              <a:gd name="connsiteY81" fmla="*/ 336872 h 511744"/>
              <a:gd name="connsiteX82" fmla="*/ 210871 w 1609742"/>
              <a:gd name="connsiteY82" fmla="*/ 349744 h 511744"/>
              <a:gd name="connsiteX83" fmla="*/ 198000 w 1609742"/>
              <a:gd name="connsiteY83" fmla="*/ 336872 h 511744"/>
              <a:gd name="connsiteX84" fmla="*/ 210871 w 1609742"/>
              <a:gd name="connsiteY84" fmla="*/ 324000 h 511744"/>
              <a:gd name="connsiteX85" fmla="*/ 12871 w 1609742"/>
              <a:gd name="connsiteY85" fmla="*/ 324000 h 511744"/>
              <a:gd name="connsiteX86" fmla="*/ 25742 w 1609742"/>
              <a:gd name="connsiteY86" fmla="*/ 336872 h 511744"/>
              <a:gd name="connsiteX87" fmla="*/ 12871 w 1609742"/>
              <a:gd name="connsiteY87" fmla="*/ 349744 h 511744"/>
              <a:gd name="connsiteX88" fmla="*/ 0 w 1609742"/>
              <a:gd name="connsiteY88" fmla="*/ 336872 h 511744"/>
              <a:gd name="connsiteX89" fmla="*/ 12871 w 1609742"/>
              <a:gd name="connsiteY89" fmla="*/ 324000 h 511744"/>
              <a:gd name="connsiteX90" fmla="*/ 1596871 w 1609742"/>
              <a:gd name="connsiteY90" fmla="*/ 162000 h 511744"/>
              <a:gd name="connsiteX91" fmla="*/ 1609742 w 1609742"/>
              <a:gd name="connsiteY91" fmla="*/ 174872 h 511744"/>
              <a:gd name="connsiteX92" fmla="*/ 1596871 w 1609742"/>
              <a:gd name="connsiteY92" fmla="*/ 187744 h 511744"/>
              <a:gd name="connsiteX93" fmla="*/ 1584000 w 1609742"/>
              <a:gd name="connsiteY93" fmla="*/ 174872 h 511744"/>
              <a:gd name="connsiteX94" fmla="*/ 1596871 w 1609742"/>
              <a:gd name="connsiteY94" fmla="*/ 162000 h 511744"/>
              <a:gd name="connsiteX95" fmla="*/ 1398871 w 1609742"/>
              <a:gd name="connsiteY95" fmla="*/ 162000 h 511744"/>
              <a:gd name="connsiteX96" fmla="*/ 1411742 w 1609742"/>
              <a:gd name="connsiteY96" fmla="*/ 174872 h 511744"/>
              <a:gd name="connsiteX97" fmla="*/ 1398871 w 1609742"/>
              <a:gd name="connsiteY97" fmla="*/ 187744 h 511744"/>
              <a:gd name="connsiteX98" fmla="*/ 1386000 w 1609742"/>
              <a:gd name="connsiteY98" fmla="*/ 174872 h 511744"/>
              <a:gd name="connsiteX99" fmla="*/ 1398871 w 1609742"/>
              <a:gd name="connsiteY99" fmla="*/ 162000 h 511744"/>
              <a:gd name="connsiteX100" fmla="*/ 1200871 w 1609742"/>
              <a:gd name="connsiteY100" fmla="*/ 162000 h 511744"/>
              <a:gd name="connsiteX101" fmla="*/ 1213742 w 1609742"/>
              <a:gd name="connsiteY101" fmla="*/ 174872 h 511744"/>
              <a:gd name="connsiteX102" fmla="*/ 1200871 w 1609742"/>
              <a:gd name="connsiteY102" fmla="*/ 187744 h 511744"/>
              <a:gd name="connsiteX103" fmla="*/ 1188000 w 1609742"/>
              <a:gd name="connsiteY103" fmla="*/ 174872 h 511744"/>
              <a:gd name="connsiteX104" fmla="*/ 1200871 w 1609742"/>
              <a:gd name="connsiteY104" fmla="*/ 162000 h 511744"/>
              <a:gd name="connsiteX105" fmla="*/ 1002871 w 1609742"/>
              <a:gd name="connsiteY105" fmla="*/ 162000 h 511744"/>
              <a:gd name="connsiteX106" fmla="*/ 1015742 w 1609742"/>
              <a:gd name="connsiteY106" fmla="*/ 174872 h 511744"/>
              <a:gd name="connsiteX107" fmla="*/ 1002871 w 1609742"/>
              <a:gd name="connsiteY107" fmla="*/ 187744 h 511744"/>
              <a:gd name="connsiteX108" fmla="*/ 990000 w 1609742"/>
              <a:gd name="connsiteY108" fmla="*/ 174872 h 511744"/>
              <a:gd name="connsiteX109" fmla="*/ 1002871 w 1609742"/>
              <a:gd name="connsiteY109" fmla="*/ 162000 h 511744"/>
              <a:gd name="connsiteX110" fmla="*/ 804871 w 1609742"/>
              <a:gd name="connsiteY110" fmla="*/ 162000 h 511744"/>
              <a:gd name="connsiteX111" fmla="*/ 817742 w 1609742"/>
              <a:gd name="connsiteY111" fmla="*/ 174872 h 511744"/>
              <a:gd name="connsiteX112" fmla="*/ 804871 w 1609742"/>
              <a:gd name="connsiteY112" fmla="*/ 187744 h 511744"/>
              <a:gd name="connsiteX113" fmla="*/ 792000 w 1609742"/>
              <a:gd name="connsiteY113" fmla="*/ 174872 h 511744"/>
              <a:gd name="connsiteX114" fmla="*/ 804871 w 1609742"/>
              <a:gd name="connsiteY114" fmla="*/ 162000 h 511744"/>
              <a:gd name="connsiteX115" fmla="*/ 606871 w 1609742"/>
              <a:gd name="connsiteY115" fmla="*/ 162000 h 511744"/>
              <a:gd name="connsiteX116" fmla="*/ 619742 w 1609742"/>
              <a:gd name="connsiteY116" fmla="*/ 174872 h 511744"/>
              <a:gd name="connsiteX117" fmla="*/ 606871 w 1609742"/>
              <a:gd name="connsiteY117" fmla="*/ 187744 h 511744"/>
              <a:gd name="connsiteX118" fmla="*/ 594000 w 1609742"/>
              <a:gd name="connsiteY118" fmla="*/ 174872 h 511744"/>
              <a:gd name="connsiteX119" fmla="*/ 606871 w 1609742"/>
              <a:gd name="connsiteY119" fmla="*/ 162000 h 511744"/>
              <a:gd name="connsiteX120" fmla="*/ 408871 w 1609742"/>
              <a:gd name="connsiteY120" fmla="*/ 162000 h 511744"/>
              <a:gd name="connsiteX121" fmla="*/ 421742 w 1609742"/>
              <a:gd name="connsiteY121" fmla="*/ 174872 h 511744"/>
              <a:gd name="connsiteX122" fmla="*/ 408871 w 1609742"/>
              <a:gd name="connsiteY122" fmla="*/ 187744 h 511744"/>
              <a:gd name="connsiteX123" fmla="*/ 396000 w 1609742"/>
              <a:gd name="connsiteY123" fmla="*/ 174872 h 511744"/>
              <a:gd name="connsiteX124" fmla="*/ 408871 w 1609742"/>
              <a:gd name="connsiteY124" fmla="*/ 162000 h 511744"/>
              <a:gd name="connsiteX125" fmla="*/ 210871 w 1609742"/>
              <a:gd name="connsiteY125" fmla="*/ 162000 h 511744"/>
              <a:gd name="connsiteX126" fmla="*/ 223742 w 1609742"/>
              <a:gd name="connsiteY126" fmla="*/ 174872 h 511744"/>
              <a:gd name="connsiteX127" fmla="*/ 210871 w 1609742"/>
              <a:gd name="connsiteY127" fmla="*/ 187744 h 511744"/>
              <a:gd name="connsiteX128" fmla="*/ 198000 w 1609742"/>
              <a:gd name="connsiteY128" fmla="*/ 174872 h 511744"/>
              <a:gd name="connsiteX129" fmla="*/ 210871 w 1609742"/>
              <a:gd name="connsiteY129" fmla="*/ 162000 h 511744"/>
              <a:gd name="connsiteX130" fmla="*/ 12871 w 1609742"/>
              <a:gd name="connsiteY130" fmla="*/ 162000 h 511744"/>
              <a:gd name="connsiteX131" fmla="*/ 25742 w 1609742"/>
              <a:gd name="connsiteY131" fmla="*/ 174872 h 511744"/>
              <a:gd name="connsiteX132" fmla="*/ 12871 w 1609742"/>
              <a:gd name="connsiteY132" fmla="*/ 187744 h 511744"/>
              <a:gd name="connsiteX133" fmla="*/ 0 w 1609742"/>
              <a:gd name="connsiteY133" fmla="*/ 174872 h 511744"/>
              <a:gd name="connsiteX134" fmla="*/ 12871 w 1609742"/>
              <a:gd name="connsiteY134" fmla="*/ 162000 h 511744"/>
              <a:gd name="connsiteX135" fmla="*/ 1596871 w 1609742"/>
              <a:gd name="connsiteY135" fmla="*/ 0 h 511744"/>
              <a:gd name="connsiteX136" fmla="*/ 1609742 w 1609742"/>
              <a:gd name="connsiteY136" fmla="*/ 12872 h 511744"/>
              <a:gd name="connsiteX137" fmla="*/ 1596871 w 1609742"/>
              <a:gd name="connsiteY137" fmla="*/ 25744 h 511744"/>
              <a:gd name="connsiteX138" fmla="*/ 1584000 w 1609742"/>
              <a:gd name="connsiteY138" fmla="*/ 12872 h 511744"/>
              <a:gd name="connsiteX139" fmla="*/ 1596871 w 1609742"/>
              <a:gd name="connsiteY139" fmla="*/ 0 h 511744"/>
              <a:gd name="connsiteX140" fmla="*/ 1398871 w 1609742"/>
              <a:gd name="connsiteY140" fmla="*/ 0 h 511744"/>
              <a:gd name="connsiteX141" fmla="*/ 1411742 w 1609742"/>
              <a:gd name="connsiteY141" fmla="*/ 12872 h 511744"/>
              <a:gd name="connsiteX142" fmla="*/ 1398871 w 1609742"/>
              <a:gd name="connsiteY142" fmla="*/ 25744 h 511744"/>
              <a:gd name="connsiteX143" fmla="*/ 1386000 w 1609742"/>
              <a:gd name="connsiteY143" fmla="*/ 12872 h 511744"/>
              <a:gd name="connsiteX144" fmla="*/ 1398871 w 1609742"/>
              <a:gd name="connsiteY144" fmla="*/ 0 h 511744"/>
              <a:gd name="connsiteX145" fmla="*/ 1200871 w 1609742"/>
              <a:gd name="connsiteY145" fmla="*/ 0 h 511744"/>
              <a:gd name="connsiteX146" fmla="*/ 1213742 w 1609742"/>
              <a:gd name="connsiteY146" fmla="*/ 12872 h 511744"/>
              <a:gd name="connsiteX147" fmla="*/ 1200871 w 1609742"/>
              <a:gd name="connsiteY147" fmla="*/ 25744 h 511744"/>
              <a:gd name="connsiteX148" fmla="*/ 1188000 w 1609742"/>
              <a:gd name="connsiteY148" fmla="*/ 12872 h 511744"/>
              <a:gd name="connsiteX149" fmla="*/ 1200871 w 1609742"/>
              <a:gd name="connsiteY149" fmla="*/ 0 h 511744"/>
              <a:gd name="connsiteX150" fmla="*/ 1002871 w 1609742"/>
              <a:gd name="connsiteY150" fmla="*/ 0 h 511744"/>
              <a:gd name="connsiteX151" fmla="*/ 1015742 w 1609742"/>
              <a:gd name="connsiteY151" fmla="*/ 12872 h 511744"/>
              <a:gd name="connsiteX152" fmla="*/ 1002871 w 1609742"/>
              <a:gd name="connsiteY152" fmla="*/ 25744 h 511744"/>
              <a:gd name="connsiteX153" fmla="*/ 990000 w 1609742"/>
              <a:gd name="connsiteY153" fmla="*/ 12872 h 511744"/>
              <a:gd name="connsiteX154" fmla="*/ 1002871 w 1609742"/>
              <a:gd name="connsiteY154" fmla="*/ 0 h 511744"/>
              <a:gd name="connsiteX155" fmla="*/ 804871 w 1609742"/>
              <a:gd name="connsiteY155" fmla="*/ 0 h 511744"/>
              <a:gd name="connsiteX156" fmla="*/ 817742 w 1609742"/>
              <a:gd name="connsiteY156" fmla="*/ 12872 h 511744"/>
              <a:gd name="connsiteX157" fmla="*/ 804871 w 1609742"/>
              <a:gd name="connsiteY157" fmla="*/ 25744 h 511744"/>
              <a:gd name="connsiteX158" fmla="*/ 792000 w 1609742"/>
              <a:gd name="connsiteY158" fmla="*/ 12872 h 511744"/>
              <a:gd name="connsiteX159" fmla="*/ 804871 w 1609742"/>
              <a:gd name="connsiteY159" fmla="*/ 0 h 511744"/>
              <a:gd name="connsiteX160" fmla="*/ 606871 w 1609742"/>
              <a:gd name="connsiteY160" fmla="*/ 0 h 511744"/>
              <a:gd name="connsiteX161" fmla="*/ 619742 w 1609742"/>
              <a:gd name="connsiteY161" fmla="*/ 12872 h 511744"/>
              <a:gd name="connsiteX162" fmla="*/ 606871 w 1609742"/>
              <a:gd name="connsiteY162" fmla="*/ 25744 h 511744"/>
              <a:gd name="connsiteX163" fmla="*/ 594000 w 1609742"/>
              <a:gd name="connsiteY163" fmla="*/ 12872 h 511744"/>
              <a:gd name="connsiteX164" fmla="*/ 606871 w 1609742"/>
              <a:gd name="connsiteY164" fmla="*/ 0 h 511744"/>
              <a:gd name="connsiteX165" fmla="*/ 408871 w 1609742"/>
              <a:gd name="connsiteY165" fmla="*/ 0 h 511744"/>
              <a:gd name="connsiteX166" fmla="*/ 421742 w 1609742"/>
              <a:gd name="connsiteY166" fmla="*/ 12872 h 511744"/>
              <a:gd name="connsiteX167" fmla="*/ 408871 w 1609742"/>
              <a:gd name="connsiteY167" fmla="*/ 25744 h 511744"/>
              <a:gd name="connsiteX168" fmla="*/ 396000 w 1609742"/>
              <a:gd name="connsiteY168" fmla="*/ 12872 h 511744"/>
              <a:gd name="connsiteX169" fmla="*/ 408871 w 1609742"/>
              <a:gd name="connsiteY169" fmla="*/ 0 h 511744"/>
              <a:gd name="connsiteX170" fmla="*/ 210871 w 1609742"/>
              <a:gd name="connsiteY170" fmla="*/ 0 h 511744"/>
              <a:gd name="connsiteX171" fmla="*/ 223742 w 1609742"/>
              <a:gd name="connsiteY171" fmla="*/ 12872 h 511744"/>
              <a:gd name="connsiteX172" fmla="*/ 210871 w 1609742"/>
              <a:gd name="connsiteY172" fmla="*/ 25744 h 511744"/>
              <a:gd name="connsiteX173" fmla="*/ 198000 w 1609742"/>
              <a:gd name="connsiteY173" fmla="*/ 12872 h 511744"/>
              <a:gd name="connsiteX174" fmla="*/ 210871 w 1609742"/>
              <a:gd name="connsiteY174" fmla="*/ 0 h 511744"/>
              <a:gd name="connsiteX175" fmla="*/ 12871 w 1609742"/>
              <a:gd name="connsiteY175" fmla="*/ 0 h 511744"/>
              <a:gd name="connsiteX176" fmla="*/ 25742 w 1609742"/>
              <a:gd name="connsiteY176" fmla="*/ 12872 h 511744"/>
              <a:gd name="connsiteX177" fmla="*/ 12871 w 1609742"/>
              <a:gd name="connsiteY177" fmla="*/ 25744 h 511744"/>
              <a:gd name="connsiteX178" fmla="*/ 0 w 1609742"/>
              <a:gd name="connsiteY178" fmla="*/ 12872 h 511744"/>
              <a:gd name="connsiteX179" fmla="*/ 12871 w 1609742"/>
              <a:gd name="connsiteY179" fmla="*/ 0 h 511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Lst>
            <a:rect l="l" t="t" r="r" b="b"/>
            <a:pathLst>
              <a:path w="1609742" h="511744">
                <a:moveTo>
                  <a:pt x="1596871" y="486000"/>
                </a:moveTo>
                <a:cubicBezTo>
                  <a:pt x="1603979" y="486000"/>
                  <a:pt x="1609742" y="491763"/>
                  <a:pt x="1609742" y="498872"/>
                </a:cubicBezTo>
                <a:cubicBezTo>
                  <a:pt x="1609742" y="505981"/>
                  <a:pt x="1603979" y="511744"/>
                  <a:pt x="1596871" y="511744"/>
                </a:cubicBezTo>
                <a:cubicBezTo>
                  <a:pt x="1589763" y="511744"/>
                  <a:pt x="1584000" y="505981"/>
                  <a:pt x="1584000" y="498872"/>
                </a:cubicBezTo>
                <a:cubicBezTo>
                  <a:pt x="1584000" y="491763"/>
                  <a:pt x="1589763" y="486000"/>
                  <a:pt x="1596871" y="486000"/>
                </a:cubicBezTo>
                <a:close/>
                <a:moveTo>
                  <a:pt x="1398871" y="486000"/>
                </a:moveTo>
                <a:cubicBezTo>
                  <a:pt x="1405979" y="486000"/>
                  <a:pt x="1411742" y="491763"/>
                  <a:pt x="1411742" y="498872"/>
                </a:cubicBezTo>
                <a:cubicBezTo>
                  <a:pt x="1411742" y="505981"/>
                  <a:pt x="1405979" y="511744"/>
                  <a:pt x="1398871" y="511744"/>
                </a:cubicBezTo>
                <a:cubicBezTo>
                  <a:pt x="1391763" y="511744"/>
                  <a:pt x="1386000" y="505981"/>
                  <a:pt x="1386000" y="498872"/>
                </a:cubicBezTo>
                <a:cubicBezTo>
                  <a:pt x="1386000" y="491763"/>
                  <a:pt x="1391763" y="486000"/>
                  <a:pt x="1398871" y="486000"/>
                </a:cubicBezTo>
                <a:close/>
                <a:moveTo>
                  <a:pt x="1200871" y="486000"/>
                </a:moveTo>
                <a:cubicBezTo>
                  <a:pt x="1207979" y="486000"/>
                  <a:pt x="1213742" y="491763"/>
                  <a:pt x="1213742" y="498872"/>
                </a:cubicBezTo>
                <a:cubicBezTo>
                  <a:pt x="1213742" y="505981"/>
                  <a:pt x="1207979" y="511744"/>
                  <a:pt x="1200871" y="511744"/>
                </a:cubicBezTo>
                <a:cubicBezTo>
                  <a:pt x="1193763" y="511744"/>
                  <a:pt x="1188000" y="505981"/>
                  <a:pt x="1188000" y="498872"/>
                </a:cubicBezTo>
                <a:cubicBezTo>
                  <a:pt x="1188000" y="491763"/>
                  <a:pt x="1193763" y="486000"/>
                  <a:pt x="1200871" y="486000"/>
                </a:cubicBezTo>
                <a:close/>
                <a:moveTo>
                  <a:pt x="1002871" y="486000"/>
                </a:moveTo>
                <a:cubicBezTo>
                  <a:pt x="1009979" y="486000"/>
                  <a:pt x="1015742" y="491763"/>
                  <a:pt x="1015742" y="498872"/>
                </a:cubicBezTo>
                <a:cubicBezTo>
                  <a:pt x="1015742" y="505981"/>
                  <a:pt x="1009979" y="511744"/>
                  <a:pt x="1002871" y="511744"/>
                </a:cubicBezTo>
                <a:cubicBezTo>
                  <a:pt x="995763" y="511744"/>
                  <a:pt x="990000" y="505981"/>
                  <a:pt x="990000" y="498872"/>
                </a:cubicBezTo>
                <a:cubicBezTo>
                  <a:pt x="990000" y="491763"/>
                  <a:pt x="995763" y="486000"/>
                  <a:pt x="1002871" y="486000"/>
                </a:cubicBezTo>
                <a:close/>
                <a:moveTo>
                  <a:pt x="804871" y="486000"/>
                </a:moveTo>
                <a:cubicBezTo>
                  <a:pt x="811979" y="486000"/>
                  <a:pt x="817742" y="491763"/>
                  <a:pt x="817742" y="498872"/>
                </a:cubicBezTo>
                <a:cubicBezTo>
                  <a:pt x="817742" y="505981"/>
                  <a:pt x="811979" y="511744"/>
                  <a:pt x="804871" y="511744"/>
                </a:cubicBezTo>
                <a:cubicBezTo>
                  <a:pt x="797763" y="511744"/>
                  <a:pt x="792000" y="505981"/>
                  <a:pt x="792000" y="498872"/>
                </a:cubicBezTo>
                <a:cubicBezTo>
                  <a:pt x="792000" y="491763"/>
                  <a:pt x="797763" y="486000"/>
                  <a:pt x="804871" y="486000"/>
                </a:cubicBezTo>
                <a:close/>
                <a:moveTo>
                  <a:pt x="606871" y="486000"/>
                </a:moveTo>
                <a:cubicBezTo>
                  <a:pt x="613979" y="486000"/>
                  <a:pt x="619742" y="491763"/>
                  <a:pt x="619742" y="498872"/>
                </a:cubicBezTo>
                <a:cubicBezTo>
                  <a:pt x="619742" y="505981"/>
                  <a:pt x="613979" y="511744"/>
                  <a:pt x="606871" y="511744"/>
                </a:cubicBezTo>
                <a:cubicBezTo>
                  <a:pt x="599763" y="511744"/>
                  <a:pt x="594000" y="505981"/>
                  <a:pt x="594000" y="498872"/>
                </a:cubicBezTo>
                <a:cubicBezTo>
                  <a:pt x="594000" y="491763"/>
                  <a:pt x="599763" y="486000"/>
                  <a:pt x="606871" y="486000"/>
                </a:cubicBezTo>
                <a:close/>
                <a:moveTo>
                  <a:pt x="408871" y="486000"/>
                </a:moveTo>
                <a:cubicBezTo>
                  <a:pt x="415979" y="486000"/>
                  <a:pt x="421742" y="491763"/>
                  <a:pt x="421742" y="498872"/>
                </a:cubicBezTo>
                <a:cubicBezTo>
                  <a:pt x="421742" y="505981"/>
                  <a:pt x="415979" y="511744"/>
                  <a:pt x="408871" y="511744"/>
                </a:cubicBezTo>
                <a:cubicBezTo>
                  <a:pt x="401763" y="511744"/>
                  <a:pt x="396000" y="505981"/>
                  <a:pt x="396000" y="498872"/>
                </a:cubicBezTo>
                <a:cubicBezTo>
                  <a:pt x="396000" y="491763"/>
                  <a:pt x="401763" y="486000"/>
                  <a:pt x="408871" y="486000"/>
                </a:cubicBezTo>
                <a:close/>
                <a:moveTo>
                  <a:pt x="210871" y="486000"/>
                </a:moveTo>
                <a:cubicBezTo>
                  <a:pt x="217979" y="486000"/>
                  <a:pt x="223742" y="491763"/>
                  <a:pt x="223742" y="498872"/>
                </a:cubicBezTo>
                <a:cubicBezTo>
                  <a:pt x="223742" y="505981"/>
                  <a:pt x="217979" y="511744"/>
                  <a:pt x="210871" y="511744"/>
                </a:cubicBezTo>
                <a:cubicBezTo>
                  <a:pt x="203763" y="511744"/>
                  <a:pt x="198000" y="505981"/>
                  <a:pt x="198000" y="498872"/>
                </a:cubicBezTo>
                <a:cubicBezTo>
                  <a:pt x="198000" y="491763"/>
                  <a:pt x="203763" y="486000"/>
                  <a:pt x="210871" y="486000"/>
                </a:cubicBezTo>
                <a:close/>
                <a:moveTo>
                  <a:pt x="12871" y="486000"/>
                </a:moveTo>
                <a:cubicBezTo>
                  <a:pt x="19979" y="486000"/>
                  <a:pt x="25742" y="491763"/>
                  <a:pt x="25742" y="498872"/>
                </a:cubicBezTo>
                <a:cubicBezTo>
                  <a:pt x="25742" y="505981"/>
                  <a:pt x="19979" y="511744"/>
                  <a:pt x="12871" y="511744"/>
                </a:cubicBezTo>
                <a:cubicBezTo>
                  <a:pt x="5763" y="511744"/>
                  <a:pt x="0" y="505981"/>
                  <a:pt x="0" y="498872"/>
                </a:cubicBezTo>
                <a:cubicBezTo>
                  <a:pt x="0" y="491763"/>
                  <a:pt x="5763" y="486000"/>
                  <a:pt x="12871" y="486000"/>
                </a:cubicBezTo>
                <a:close/>
                <a:moveTo>
                  <a:pt x="1596871" y="324000"/>
                </a:moveTo>
                <a:cubicBezTo>
                  <a:pt x="1603979" y="324000"/>
                  <a:pt x="1609742" y="329763"/>
                  <a:pt x="1609742" y="336872"/>
                </a:cubicBezTo>
                <a:cubicBezTo>
                  <a:pt x="1609742" y="343981"/>
                  <a:pt x="1603979" y="349744"/>
                  <a:pt x="1596871" y="349744"/>
                </a:cubicBezTo>
                <a:cubicBezTo>
                  <a:pt x="1589763" y="349744"/>
                  <a:pt x="1584000" y="343981"/>
                  <a:pt x="1584000" y="336872"/>
                </a:cubicBezTo>
                <a:cubicBezTo>
                  <a:pt x="1584000" y="329763"/>
                  <a:pt x="1589763" y="324000"/>
                  <a:pt x="1596871" y="324000"/>
                </a:cubicBezTo>
                <a:close/>
                <a:moveTo>
                  <a:pt x="1398871" y="324000"/>
                </a:moveTo>
                <a:cubicBezTo>
                  <a:pt x="1405979" y="324000"/>
                  <a:pt x="1411742" y="329763"/>
                  <a:pt x="1411742" y="336872"/>
                </a:cubicBezTo>
                <a:cubicBezTo>
                  <a:pt x="1411742" y="343981"/>
                  <a:pt x="1405979" y="349744"/>
                  <a:pt x="1398871" y="349744"/>
                </a:cubicBezTo>
                <a:cubicBezTo>
                  <a:pt x="1391763" y="349744"/>
                  <a:pt x="1386000" y="343981"/>
                  <a:pt x="1386000" y="336872"/>
                </a:cubicBezTo>
                <a:cubicBezTo>
                  <a:pt x="1386000" y="329763"/>
                  <a:pt x="1391763" y="324000"/>
                  <a:pt x="1398871" y="324000"/>
                </a:cubicBezTo>
                <a:close/>
                <a:moveTo>
                  <a:pt x="1200871" y="324000"/>
                </a:moveTo>
                <a:cubicBezTo>
                  <a:pt x="1207979" y="324000"/>
                  <a:pt x="1213742" y="329763"/>
                  <a:pt x="1213742" y="336872"/>
                </a:cubicBezTo>
                <a:cubicBezTo>
                  <a:pt x="1213742" y="343981"/>
                  <a:pt x="1207979" y="349744"/>
                  <a:pt x="1200871" y="349744"/>
                </a:cubicBezTo>
                <a:cubicBezTo>
                  <a:pt x="1193763" y="349744"/>
                  <a:pt x="1188000" y="343981"/>
                  <a:pt x="1188000" y="336872"/>
                </a:cubicBezTo>
                <a:cubicBezTo>
                  <a:pt x="1188000" y="329763"/>
                  <a:pt x="1193763" y="324000"/>
                  <a:pt x="1200871" y="324000"/>
                </a:cubicBezTo>
                <a:close/>
                <a:moveTo>
                  <a:pt x="1002871" y="324000"/>
                </a:moveTo>
                <a:cubicBezTo>
                  <a:pt x="1009979" y="324000"/>
                  <a:pt x="1015742" y="329763"/>
                  <a:pt x="1015742" y="336872"/>
                </a:cubicBezTo>
                <a:cubicBezTo>
                  <a:pt x="1015742" y="343981"/>
                  <a:pt x="1009979" y="349744"/>
                  <a:pt x="1002871" y="349744"/>
                </a:cubicBezTo>
                <a:cubicBezTo>
                  <a:pt x="995763" y="349744"/>
                  <a:pt x="990000" y="343981"/>
                  <a:pt x="990000" y="336872"/>
                </a:cubicBezTo>
                <a:cubicBezTo>
                  <a:pt x="990000" y="329763"/>
                  <a:pt x="995763" y="324000"/>
                  <a:pt x="1002871" y="324000"/>
                </a:cubicBezTo>
                <a:close/>
                <a:moveTo>
                  <a:pt x="804871" y="324000"/>
                </a:moveTo>
                <a:cubicBezTo>
                  <a:pt x="811979" y="324000"/>
                  <a:pt x="817742" y="329763"/>
                  <a:pt x="817742" y="336872"/>
                </a:cubicBezTo>
                <a:cubicBezTo>
                  <a:pt x="817742" y="343981"/>
                  <a:pt x="811979" y="349744"/>
                  <a:pt x="804871" y="349744"/>
                </a:cubicBezTo>
                <a:cubicBezTo>
                  <a:pt x="797763" y="349744"/>
                  <a:pt x="792000" y="343981"/>
                  <a:pt x="792000" y="336872"/>
                </a:cubicBezTo>
                <a:cubicBezTo>
                  <a:pt x="792000" y="329763"/>
                  <a:pt x="797763" y="324000"/>
                  <a:pt x="804871" y="324000"/>
                </a:cubicBezTo>
                <a:close/>
                <a:moveTo>
                  <a:pt x="606871" y="324000"/>
                </a:moveTo>
                <a:cubicBezTo>
                  <a:pt x="613979" y="324000"/>
                  <a:pt x="619742" y="329763"/>
                  <a:pt x="619742" y="336872"/>
                </a:cubicBezTo>
                <a:cubicBezTo>
                  <a:pt x="619742" y="343981"/>
                  <a:pt x="613979" y="349744"/>
                  <a:pt x="606871" y="349744"/>
                </a:cubicBezTo>
                <a:cubicBezTo>
                  <a:pt x="599763" y="349744"/>
                  <a:pt x="594000" y="343981"/>
                  <a:pt x="594000" y="336872"/>
                </a:cubicBezTo>
                <a:cubicBezTo>
                  <a:pt x="594000" y="329763"/>
                  <a:pt x="599763" y="324000"/>
                  <a:pt x="606871" y="324000"/>
                </a:cubicBezTo>
                <a:close/>
                <a:moveTo>
                  <a:pt x="408871" y="324000"/>
                </a:moveTo>
                <a:cubicBezTo>
                  <a:pt x="415979" y="324000"/>
                  <a:pt x="421742" y="329763"/>
                  <a:pt x="421742" y="336872"/>
                </a:cubicBezTo>
                <a:cubicBezTo>
                  <a:pt x="421742" y="343981"/>
                  <a:pt x="415979" y="349744"/>
                  <a:pt x="408871" y="349744"/>
                </a:cubicBezTo>
                <a:cubicBezTo>
                  <a:pt x="401763" y="349744"/>
                  <a:pt x="396000" y="343981"/>
                  <a:pt x="396000" y="336872"/>
                </a:cubicBezTo>
                <a:cubicBezTo>
                  <a:pt x="396000" y="329763"/>
                  <a:pt x="401763" y="324000"/>
                  <a:pt x="408871" y="324000"/>
                </a:cubicBezTo>
                <a:close/>
                <a:moveTo>
                  <a:pt x="210871" y="324000"/>
                </a:moveTo>
                <a:cubicBezTo>
                  <a:pt x="217979" y="324000"/>
                  <a:pt x="223742" y="329763"/>
                  <a:pt x="223742" y="336872"/>
                </a:cubicBezTo>
                <a:cubicBezTo>
                  <a:pt x="223742" y="343981"/>
                  <a:pt x="217979" y="349744"/>
                  <a:pt x="210871" y="349744"/>
                </a:cubicBezTo>
                <a:cubicBezTo>
                  <a:pt x="203763" y="349744"/>
                  <a:pt x="198000" y="343981"/>
                  <a:pt x="198000" y="336872"/>
                </a:cubicBezTo>
                <a:cubicBezTo>
                  <a:pt x="198000" y="329763"/>
                  <a:pt x="203763" y="324000"/>
                  <a:pt x="210871" y="324000"/>
                </a:cubicBezTo>
                <a:close/>
                <a:moveTo>
                  <a:pt x="12871" y="324000"/>
                </a:moveTo>
                <a:cubicBezTo>
                  <a:pt x="19979" y="324000"/>
                  <a:pt x="25742" y="329763"/>
                  <a:pt x="25742" y="336872"/>
                </a:cubicBezTo>
                <a:cubicBezTo>
                  <a:pt x="25742" y="343981"/>
                  <a:pt x="19979" y="349744"/>
                  <a:pt x="12871" y="349744"/>
                </a:cubicBezTo>
                <a:cubicBezTo>
                  <a:pt x="5763" y="349744"/>
                  <a:pt x="0" y="343981"/>
                  <a:pt x="0" y="336872"/>
                </a:cubicBezTo>
                <a:cubicBezTo>
                  <a:pt x="0" y="329763"/>
                  <a:pt x="5763" y="324000"/>
                  <a:pt x="12871" y="324000"/>
                </a:cubicBezTo>
                <a:close/>
                <a:moveTo>
                  <a:pt x="1596871" y="162000"/>
                </a:moveTo>
                <a:cubicBezTo>
                  <a:pt x="1603979" y="162000"/>
                  <a:pt x="1609742" y="167763"/>
                  <a:pt x="1609742" y="174872"/>
                </a:cubicBezTo>
                <a:cubicBezTo>
                  <a:pt x="1609742" y="181981"/>
                  <a:pt x="1603979" y="187744"/>
                  <a:pt x="1596871" y="187744"/>
                </a:cubicBezTo>
                <a:cubicBezTo>
                  <a:pt x="1589763" y="187744"/>
                  <a:pt x="1584000" y="181981"/>
                  <a:pt x="1584000" y="174872"/>
                </a:cubicBezTo>
                <a:cubicBezTo>
                  <a:pt x="1584000" y="167763"/>
                  <a:pt x="1589763" y="162000"/>
                  <a:pt x="1596871" y="162000"/>
                </a:cubicBezTo>
                <a:close/>
                <a:moveTo>
                  <a:pt x="1398871" y="162000"/>
                </a:moveTo>
                <a:cubicBezTo>
                  <a:pt x="1405979" y="162000"/>
                  <a:pt x="1411742" y="167763"/>
                  <a:pt x="1411742" y="174872"/>
                </a:cubicBezTo>
                <a:cubicBezTo>
                  <a:pt x="1411742" y="181981"/>
                  <a:pt x="1405979" y="187744"/>
                  <a:pt x="1398871" y="187744"/>
                </a:cubicBezTo>
                <a:cubicBezTo>
                  <a:pt x="1391763" y="187744"/>
                  <a:pt x="1386000" y="181981"/>
                  <a:pt x="1386000" y="174872"/>
                </a:cubicBezTo>
                <a:cubicBezTo>
                  <a:pt x="1386000" y="167763"/>
                  <a:pt x="1391763" y="162000"/>
                  <a:pt x="1398871" y="162000"/>
                </a:cubicBezTo>
                <a:close/>
                <a:moveTo>
                  <a:pt x="1200871" y="162000"/>
                </a:moveTo>
                <a:cubicBezTo>
                  <a:pt x="1207979" y="162000"/>
                  <a:pt x="1213742" y="167763"/>
                  <a:pt x="1213742" y="174872"/>
                </a:cubicBezTo>
                <a:cubicBezTo>
                  <a:pt x="1213742" y="181981"/>
                  <a:pt x="1207979" y="187744"/>
                  <a:pt x="1200871" y="187744"/>
                </a:cubicBezTo>
                <a:cubicBezTo>
                  <a:pt x="1193763" y="187744"/>
                  <a:pt x="1188000" y="181981"/>
                  <a:pt x="1188000" y="174872"/>
                </a:cubicBezTo>
                <a:cubicBezTo>
                  <a:pt x="1188000" y="167763"/>
                  <a:pt x="1193763" y="162000"/>
                  <a:pt x="1200871" y="162000"/>
                </a:cubicBezTo>
                <a:close/>
                <a:moveTo>
                  <a:pt x="1002871" y="162000"/>
                </a:moveTo>
                <a:cubicBezTo>
                  <a:pt x="1009979" y="162000"/>
                  <a:pt x="1015742" y="167763"/>
                  <a:pt x="1015742" y="174872"/>
                </a:cubicBezTo>
                <a:cubicBezTo>
                  <a:pt x="1015742" y="181981"/>
                  <a:pt x="1009979" y="187744"/>
                  <a:pt x="1002871" y="187744"/>
                </a:cubicBezTo>
                <a:cubicBezTo>
                  <a:pt x="995763" y="187744"/>
                  <a:pt x="990000" y="181981"/>
                  <a:pt x="990000" y="174872"/>
                </a:cubicBezTo>
                <a:cubicBezTo>
                  <a:pt x="990000" y="167763"/>
                  <a:pt x="995763" y="162000"/>
                  <a:pt x="1002871" y="162000"/>
                </a:cubicBezTo>
                <a:close/>
                <a:moveTo>
                  <a:pt x="804871" y="162000"/>
                </a:moveTo>
                <a:cubicBezTo>
                  <a:pt x="811979" y="162000"/>
                  <a:pt x="817742" y="167763"/>
                  <a:pt x="817742" y="174872"/>
                </a:cubicBezTo>
                <a:cubicBezTo>
                  <a:pt x="817742" y="181981"/>
                  <a:pt x="811979" y="187744"/>
                  <a:pt x="804871" y="187744"/>
                </a:cubicBezTo>
                <a:cubicBezTo>
                  <a:pt x="797763" y="187744"/>
                  <a:pt x="792000" y="181981"/>
                  <a:pt x="792000" y="174872"/>
                </a:cubicBezTo>
                <a:cubicBezTo>
                  <a:pt x="792000" y="167763"/>
                  <a:pt x="797763" y="162000"/>
                  <a:pt x="804871" y="162000"/>
                </a:cubicBezTo>
                <a:close/>
                <a:moveTo>
                  <a:pt x="606871" y="162000"/>
                </a:moveTo>
                <a:cubicBezTo>
                  <a:pt x="613979" y="162000"/>
                  <a:pt x="619742" y="167763"/>
                  <a:pt x="619742" y="174872"/>
                </a:cubicBezTo>
                <a:cubicBezTo>
                  <a:pt x="619742" y="181981"/>
                  <a:pt x="613979" y="187744"/>
                  <a:pt x="606871" y="187744"/>
                </a:cubicBezTo>
                <a:cubicBezTo>
                  <a:pt x="599763" y="187744"/>
                  <a:pt x="594000" y="181981"/>
                  <a:pt x="594000" y="174872"/>
                </a:cubicBezTo>
                <a:cubicBezTo>
                  <a:pt x="594000" y="167763"/>
                  <a:pt x="599763" y="162000"/>
                  <a:pt x="606871" y="162000"/>
                </a:cubicBezTo>
                <a:close/>
                <a:moveTo>
                  <a:pt x="408871" y="162000"/>
                </a:moveTo>
                <a:cubicBezTo>
                  <a:pt x="415979" y="162000"/>
                  <a:pt x="421742" y="167763"/>
                  <a:pt x="421742" y="174872"/>
                </a:cubicBezTo>
                <a:cubicBezTo>
                  <a:pt x="421742" y="181981"/>
                  <a:pt x="415979" y="187744"/>
                  <a:pt x="408871" y="187744"/>
                </a:cubicBezTo>
                <a:cubicBezTo>
                  <a:pt x="401763" y="187744"/>
                  <a:pt x="396000" y="181981"/>
                  <a:pt x="396000" y="174872"/>
                </a:cubicBezTo>
                <a:cubicBezTo>
                  <a:pt x="396000" y="167763"/>
                  <a:pt x="401763" y="162000"/>
                  <a:pt x="408871" y="162000"/>
                </a:cubicBezTo>
                <a:close/>
                <a:moveTo>
                  <a:pt x="210871" y="162000"/>
                </a:moveTo>
                <a:cubicBezTo>
                  <a:pt x="217979" y="162000"/>
                  <a:pt x="223742" y="167763"/>
                  <a:pt x="223742" y="174872"/>
                </a:cubicBezTo>
                <a:cubicBezTo>
                  <a:pt x="223742" y="181981"/>
                  <a:pt x="217979" y="187744"/>
                  <a:pt x="210871" y="187744"/>
                </a:cubicBezTo>
                <a:cubicBezTo>
                  <a:pt x="203763" y="187744"/>
                  <a:pt x="198000" y="181981"/>
                  <a:pt x="198000" y="174872"/>
                </a:cubicBezTo>
                <a:cubicBezTo>
                  <a:pt x="198000" y="167763"/>
                  <a:pt x="203763" y="162000"/>
                  <a:pt x="210871" y="162000"/>
                </a:cubicBezTo>
                <a:close/>
                <a:moveTo>
                  <a:pt x="12871" y="162000"/>
                </a:moveTo>
                <a:cubicBezTo>
                  <a:pt x="19979" y="162000"/>
                  <a:pt x="25742" y="167763"/>
                  <a:pt x="25742" y="174872"/>
                </a:cubicBezTo>
                <a:cubicBezTo>
                  <a:pt x="25742" y="181981"/>
                  <a:pt x="19979" y="187744"/>
                  <a:pt x="12871" y="187744"/>
                </a:cubicBezTo>
                <a:cubicBezTo>
                  <a:pt x="5763" y="187744"/>
                  <a:pt x="0" y="181981"/>
                  <a:pt x="0" y="174872"/>
                </a:cubicBezTo>
                <a:cubicBezTo>
                  <a:pt x="0" y="167763"/>
                  <a:pt x="5763" y="162000"/>
                  <a:pt x="12871" y="162000"/>
                </a:cubicBezTo>
                <a:close/>
                <a:moveTo>
                  <a:pt x="1596871" y="0"/>
                </a:moveTo>
                <a:cubicBezTo>
                  <a:pt x="1603979" y="0"/>
                  <a:pt x="1609742" y="5763"/>
                  <a:pt x="1609742" y="12872"/>
                </a:cubicBezTo>
                <a:cubicBezTo>
                  <a:pt x="1609742" y="19981"/>
                  <a:pt x="1603979" y="25744"/>
                  <a:pt x="1596871" y="25744"/>
                </a:cubicBezTo>
                <a:cubicBezTo>
                  <a:pt x="1589763" y="25744"/>
                  <a:pt x="1584000" y="19981"/>
                  <a:pt x="1584000" y="12872"/>
                </a:cubicBezTo>
                <a:cubicBezTo>
                  <a:pt x="1584000" y="5763"/>
                  <a:pt x="1589763" y="0"/>
                  <a:pt x="1596871" y="0"/>
                </a:cubicBezTo>
                <a:close/>
                <a:moveTo>
                  <a:pt x="1398871" y="0"/>
                </a:moveTo>
                <a:cubicBezTo>
                  <a:pt x="1405979" y="0"/>
                  <a:pt x="1411742" y="5763"/>
                  <a:pt x="1411742" y="12872"/>
                </a:cubicBezTo>
                <a:cubicBezTo>
                  <a:pt x="1411742" y="19981"/>
                  <a:pt x="1405979" y="25744"/>
                  <a:pt x="1398871" y="25744"/>
                </a:cubicBezTo>
                <a:cubicBezTo>
                  <a:pt x="1391763" y="25744"/>
                  <a:pt x="1386000" y="19981"/>
                  <a:pt x="1386000" y="12872"/>
                </a:cubicBezTo>
                <a:cubicBezTo>
                  <a:pt x="1386000" y="5763"/>
                  <a:pt x="1391763" y="0"/>
                  <a:pt x="1398871" y="0"/>
                </a:cubicBezTo>
                <a:close/>
                <a:moveTo>
                  <a:pt x="1200871" y="0"/>
                </a:moveTo>
                <a:cubicBezTo>
                  <a:pt x="1207979" y="0"/>
                  <a:pt x="1213742" y="5763"/>
                  <a:pt x="1213742" y="12872"/>
                </a:cubicBezTo>
                <a:cubicBezTo>
                  <a:pt x="1213742" y="19981"/>
                  <a:pt x="1207979" y="25744"/>
                  <a:pt x="1200871" y="25744"/>
                </a:cubicBezTo>
                <a:cubicBezTo>
                  <a:pt x="1193763" y="25744"/>
                  <a:pt x="1188000" y="19981"/>
                  <a:pt x="1188000" y="12872"/>
                </a:cubicBezTo>
                <a:cubicBezTo>
                  <a:pt x="1188000" y="5763"/>
                  <a:pt x="1193763" y="0"/>
                  <a:pt x="1200871" y="0"/>
                </a:cubicBezTo>
                <a:close/>
                <a:moveTo>
                  <a:pt x="1002871" y="0"/>
                </a:moveTo>
                <a:cubicBezTo>
                  <a:pt x="1009979" y="0"/>
                  <a:pt x="1015742" y="5763"/>
                  <a:pt x="1015742" y="12872"/>
                </a:cubicBezTo>
                <a:cubicBezTo>
                  <a:pt x="1015742" y="19981"/>
                  <a:pt x="1009979" y="25744"/>
                  <a:pt x="1002871" y="25744"/>
                </a:cubicBezTo>
                <a:cubicBezTo>
                  <a:pt x="995763" y="25744"/>
                  <a:pt x="990000" y="19981"/>
                  <a:pt x="990000" y="12872"/>
                </a:cubicBezTo>
                <a:cubicBezTo>
                  <a:pt x="990000" y="5763"/>
                  <a:pt x="995763" y="0"/>
                  <a:pt x="1002871" y="0"/>
                </a:cubicBezTo>
                <a:close/>
                <a:moveTo>
                  <a:pt x="804871" y="0"/>
                </a:moveTo>
                <a:cubicBezTo>
                  <a:pt x="811979" y="0"/>
                  <a:pt x="817742" y="5763"/>
                  <a:pt x="817742" y="12872"/>
                </a:cubicBezTo>
                <a:cubicBezTo>
                  <a:pt x="817742" y="19981"/>
                  <a:pt x="811979" y="25744"/>
                  <a:pt x="804871" y="25744"/>
                </a:cubicBezTo>
                <a:cubicBezTo>
                  <a:pt x="797763" y="25744"/>
                  <a:pt x="792000" y="19981"/>
                  <a:pt x="792000" y="12872"/>
                </a:cubicBezTo>
                <a:cubicBezTo>
                  <a:pt x="792000" y="5763"/>
                  <a:pt x="797763" y="0"/>
                  <a:pt x="804871" y="0"/>
                </a:cubicBezTo>
                <a:close/>
                <a:moveTo>
                  <a:pt x="606871" y="0"/>
                </a:moveTo>
                <a:cubicBezTo>
                  <a:pt x="613979" y="0"/>
                  <a:pt x="619742" y="5763"/>
                  <a:pt x="619742" y="12872"/>
                </a:cubicBezTo>
                <a:cubicBezTo>
                  <a:pt x="619742" y="19981"/>
                  <a:pt x="613979" y="25744"/>
                  <a:pt x="606871" y="25744"/>
                </a:cubicBezTo>
                <a:cubicBezTo>
                  <a:pt x="599763" y="25744"/>
                  <a:pt x="594000" y="19981"/>
                  <a:pt x="594000" y="12872"/>
                </a:cubicBezTo>
                <a:cubicBezTo>
                  <a:pt x="594000" y="5763"/>
                  <a:pt x="599763" y="0"/>
                  <a:pt x="606871" y="0"/>
                </a:cubicBezTo>
                <a:close/>
                <a:moveTo>
                  <a:pt x="408871" y="0"/>
                </a:moveTo>
                <a:cubicBezTo>
                  <a:pt x="415979" y="0"/>
                  <a:pt x="421742" y="5763"/>
                  <a:pt x="421742" y="12872"/>
                </a:cubicBezTo>
                <a:cubicBezTo>
                  <a:pt x="421742" y="19981"/>
                  <a:pt x="415979" y="25744"/>
                  <a:pt x="408871" y="25744"/>
                </a:cubicBezTo>
                <a:cubicBezTo>
                  <a:pt x="401763" y="25744"/>
                  <a:pt x="396000" y="19981"/>
                  <a:pt x="396000" y="12872"/>
                </a:cubicBezTo>
                <a:cubicBezTo>
                  <a:pt x="396000" y="5763"/>
                  <a:pt x="401763" y="0"/>
                  <a:pt x="408871" y="0"/>
                </a:cubicBezTo>
                <a:close/>
                <a:moveTo>
                  <a:pt x="210871" y="0"/>
                </a:moveTo>
                <a:cubicBezTo>
                  <a:pt x="217979" y="0"/>
                  <a:pt x="223742" y="5763"/>
                  <a:pt x="223742" y="12872"/>
                </a:cubicBezTo>
                <a:cubicBezTo>
                  <a:pt x="223742" y="19981"/>
                  <a:pt x="217979" y="25744"/>
                  <a:pt x="210871" y="25744"/>
                </a:cubicBezTo>
                <a:cubicBezTo>
                  <a:pt x="203763" y="25744"/>
                  <a:pt x="198000" y="19981"/>
                  <a:pt x="198000" y="12872"/>
                </a:cubicBezTo>
                <a:cubicBezTo>
                  <a:pt x="198000" y="5763"/>
                  <a:pt x="203763" y="0"/>
                  <a:pt x="210871" y="0"/>
                </a:cubicBezTo>
                <a:close/>
                <a:moveTo>
                  <a:pt x="12871" y="0"/>
                </a:moveTo>
                <a:cubicBezTo>
                  <a:pt x="19979" y="0"/>
                  <a:pt x="25742" y="5763"/>
                  <a:pt x="25742" y="12872"/>
                </a:cubicBezTo>
                <a:cubicBezTo>
                  <a:pt x="25742" y="19981"/>
                  <a:pt x="19979" y="25744"/>
                  <a:pt x="12871" y="25744"/>
                </a:cubicBezTo>
                <a:cubicBezTo>
                  <a:pt x="5763" y="25744"/>
                  <a:pt x="0" y="19981"/>
                  <a:pt x="0" y="12872"/>
                </a:cubicBezTo>
                <a:cubicBezTo>
                  <a:pt x="0" y="5763"/>
                  <a:pt x="5763" y="0"/>
                  <a:pt x="12871" y="0"/>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2000" dirty="0">
              <a:solidFill>
                <a:schemeClr val="bg1"/>
              </a:solidFill>
            </a:endParaRPr>
          </a:p>
        </p:txBody>
      </p:sp>
      <p:sp>
        <p:nvSpPr>
          <p:cNvPr id="24" name="PA-文本框 4">
            <a:extLst>
              <a:ext uri="{FF2B5EF4-FFF2-40B4-BE49-F238E27FC236}">
                <a16:creationId xmlns:a16="http://schemas.microsoft.com/office/drawing/2014/main" xmlns="" id="{A248B05D-93F6-4414-9DFC-6A5963B5338B}"/>
              </a:ext>
            </a:extLst>
          </p:cNvPr>
          <p:cNvSpPr txBox="1"/>
          <p:nvPr userDrawn="1">
            <p:custDataLst>
              <p:tags r:id="rId2"/>
            </p:custDataLst>
          </p:nvPr>
        </p:nvSpPr>
        <p:spPr>
          <a:xfrm>
            <a:off x="407988" y="1038774"/>
            <a:ext cx="2588436" cy="365658"/>
          </a:xfrm>
          <a:custGeom>
            <a:avLst/>
            <a:gdLst/>
            <a:ahLst/>
            <a:cxnLst/>
            <a:rect l="l" t="t" r="r" b="b"/>
            <a:pathLst>
              <a:path w="2206039" h="311638">
                <a:moveTo>
                  <a:pt x="421084" y="56879"/>
                </a:moveTo>
                <a:cubicBezTo>
                  <a:pt x="393797" y="57391"/>
                  <a:pt x="371861" y="66712"/>
                  <a:pt x="355278" y="84840"/>
                </a:cubicBezTo>
                <a:cubicBezTo>
                  <a:pt x="338694" y="102968"/>
                  <a:pt x="330176" y="126832"/>
                  <a:pt x="329723" y="156432"/>
                </a:cubicBezTo>
                <a:cubicBezTo>
                  <a:pt x="330176" y="185622"/>
                  <a:pt x="338694" y="209178"/>
                  <a:pt x="355278" y="227102"/>
                </a:cubicBezTo>
                <a:cubicBezTo>
                  <a:pt x="371861" y="245025"/>
                  <a:pt x="393797" y="254243"/>
                  <a:pt x="421084" y="254755"/>
                </a:cubicBezTo>
                <a:cubicBezTo>
                  <a:pt x="448371" y="254243"/>
                  <a:pt x="470306" y="245025"/>
                  <a:pt x="486890" y="227102"/>
                </a:cubicBezTo>
                <a:cubicBezTo>
                  <a:pt x="503474" y="209178"/>
                  <a:pt x="511993" y="185622"/>
                  <a:pt x="512445" y="156432"/>
                </a:cubicBezTo>
                <a:cubicBezTo>
                  <a:pt x="511993" y="126832"/>
                  <a:pt x="503474" y="102968"/>
                  <a:pt x="486890" y="84840"/>
                </a:cubicBezTo>
                <a:cubicBezTo>
                  <a:pt x="470306" y="66712"/>
                  <a:pt x="448371" y="57391"/>
                  <a:pt x="421084" y="56879"/>
                </a:cubicBezTo>
                <a:close/>
                <a:moveTo>
                  <a:pt x="1709176" y="5324"/>
                </a:moveTo>
                <a:lnTo>
                  <a:pt x="1966747" y="5324"/>
                </a:lnTo>
                <a:lnTo>
                  <a:pt x="1966747" y="60156"/>
                </a:lnTo>
                <a:lnTo>
                  <a:pt x="1868859" y="60156"/>
                </a:lnTo>
                <a:lnTo>
                  <a:pt x="1868859" y="306311"/>
                </a:lnTo>
                <a:lnTo>
                  <a:pt x="1806654" y="306311"/>
                </a:lnTo>
                <a:lnTo>
                  <a:pt x="1806654" y="60156"/>
                </a:lnTo>
                <a:lnTo>
                  <a:pt x="1709176" y="60156"/>
                </a:lnTo>
                <a:close/>
                <a:moveTo>
                  <a:pt x="1189187" y="5324"/>
                </a:moveTo>
                <a:lnTo>
                  <a:pt x="1383684" y="5324"/>
                </a:lnTo>
                <a:lnTo>
                  <a:pt x="1383684" y="62204"/>
                </a:lnTo>
                <a:lnTo>
                  <a:pt x="1251801" y="62204"/>
                </a:lnTo>
                <a:lnTo>
                  <a:pt x="1251801" y="127377"/>
                </a:lnTo>
                <a:lnTo>
                  <a:pt x="1366072" y="127377"/>
                </a:lnTo>
                <a:lnTo>
                  <a:pt x="1366072" y="180161"/>
                </a:lnTo>
                <a:lnTo>
                  <a:pt x="1251801" y="180161"/>
                </a:lnTo>
                <a:lnTo>
                  <a:pt x="1251801" y="249431"/>
                </a:lnTo>
                <a:lnTo>
                  <a:pt x="1386960" y="249431"/>
                </a:lnTo>
                <a:lnTo>
                  <a:pt x="1386960" y="306311"/>
                </a:lnTo>
                <a:lnTo>
                  <a:pt x="1189187" y="306311"/>
                </a:lnTo>
                <a:close/>
                <a:moveTo>
                  <a:pt x="899551" y="5324"/>
                </a:moveTo>
                <a:lnTo>
                  <a:pt x="1157122" y="5324"/>
                </a:lnTo>
                <a:lnTo>
                  <a:pt x="1157122" y="60156"/>
                </a:lnTo>
                <a:lnTo>
                  <a:pt x="1059234" y="60156"/>
                </a:lnTo>
                <a:lnTo>
                  <a:pt x="1059234" y="306311"/>
                </a:lnTo>
                <a:lnTo>
                  <a:pt x="997029" y="306311"/>
                </a:lnTo>
                <a:lnTo>
                  <a:pt x="997029" y="60156"/>
                </a:lnTo>
                <a:lnTo>
                  <a:pt x="899551" y="60156"/>
                </a:lnTo>
                <a:close/>
                <a:moveTo>
                  <a:pt x="2090529" y="0"/>
                </a:moveTo>
                <a:cubicBezTo>
                  <a:pt x="2112178" y="110"/>
                  <a:pt x="2131978" y="2958"/>
                  <a:pt x="2149926" y="8542"/>
                </a:cubicBezTo>
                <a:cubicBezTo>
                  <a:pt x="2167874" y="14126"/>
                  <a:pt x="2183157" y="21781"/>
                  <a:pt x="2195774" y="31509"/>
                </a:cubicBezTo>
                <a:lnTo>
                  <a:pt x="2163445" y="83099"/>
                </a:lnTo>
                <a:cubicBezTo>
                  <a:pt x="2154330" y="75554"/>
                  <a:pt x="2143803" y="69340"/>
                  <a:pt x="2131862" y="64458"/>
                </a:cubicBezTo>
                <a:cubicBezTo>
                  <a:pt x="2119922" y="59576"/>
                  <a:pt x="2106007" y="57050"/>
                  <a:pt x="2090119" y="56879"/>
                </a:cubicBezTo>
                <a:cubicBezTo>
                  <a:pt x="2076672" y="56862"/>
                  <a:pt x="2066172" y="59559"/>
                  <a:pt x="2058616" y="64970"/>
                </a:cubicBezTo>
                <a:cubicBezTo>
                  <a:pt x="2051060" y="70382"/>
                  <a:pt x="2047218" y="78609"/>
                  <a:pt x="2047091" y="89654"/>
                </a:cubicBezTo>
                <a:cubicBezTo>
                  <a:pt x="2046629" y="98078"/>
                  <a:pt x="2050420" y="104889"/>
                  <a:pt x="2058462" y="110087"/>
                </a:cubicBezTo>
                <a:cubicBezTo>
                  <a:pt x="2066504" y="115284"/>
                  <a:pt x="2081564" y="119945"/>
                  <a:pt x="2103642" y="124067"/>
                </a:cubicBezTo>
                <a:cubicBezTo>
                  <a:pt x="2141949" y="132133"/>
                  <a:pt x="2168735" y="143552"/>
                  <a:pt x="2184002" y="158327"/>
                </a:cubicBezTo>
                <a:cubicBezTo>
                  <a:pt x="2199269" y="173101"/>
                  <a:pt x="2206603" y="191997"/>
                  <a:pt x="2206006" y="215016"/>
                </a:cubicBezTo>
                <a:cubicBezTo>
                  <a:pt x="2205692" y="244305"/>
                  <a:pt x="2195577" y="267626"/>
                  <a:pt x="2175662" y="284980"/>
                </a:cubicBezTo>
                <a:cubicBezTo>
                  <a:pt x="2155747" y="302333"/>
                  <a:pt x="2127916" y="311218"/>
                  <a:pt x="2092168" y="311635"/>
                </a:cubicBezTo>
                <a:cubicBezTo>
                  <a:pt x="2069093" y="311575"/>
                  <a:pt x="2047641" y="308114"/>
                  <a:pt x="2027811" y="301251"/>
                </a:cubicBezTo>
                <a:cubicBezTo>
                  <a:pt x="2007982" y="294389"/>
                  <a:pt x="1990533" y="284482"/>
                  <a:pt x="1975466" y="271533"/>
                </a:cubicBezTo>
                <a:lnTo>
                  <a:pt x="2009440" y="219523"/>
                </a:lnTo>
                <a:cubicBezTo>
                  <a:pt x="2019824" y="230311"/>
                  <a:pt x="2032619" y="238846"/>
                  <a:pt x="2047823" y="245128"/>
                </a:cubicBezTo>
                <a:cubicBezTo>
                  <a:pt x="2063026" y="251410"/>
                  <a:pt x="2078491" y="254619"/>
                  <a:pt x="2094217" y="254755"/>
                </a:cubicBezTo>
                <a:cubicBezTo>
                  <a:pt x="2110088" y="254721"/>
                  <a:pt x="2122296" y="251819"/>
                  <a:pt x="2130842" y="246050"/>
                </a:cubicBezTo>
                <a:cubicBezTo>
                  <a:pt x="2139388" y="240280"/>
                  <a:pt x="2143707" y="231847"/>
                  <a:pt x="2143801" y="220752"/>
                </a:cubicBezTo>
                <a:cubicBezTo>
                  <a:pt x="2144168" y="212080"/>
                  <a:pt x="2140053" y="204945"/>
                  <a:pt x="2131456" y="199346"/>
                </a:cubicBezTo>
                <a:cubicBezTo>
                  <a:pt x="2122859" y="193747"/>
                  <a:pt x="2107578" y="188865"/>
                  <a:pt x="2085611" y="184700"/>
                </a:cubicBezTo>
                <a:cubicBezTo>
                  <a:pt x="2047356" y="176276"/>
                  <a:pt x="2020774" y="164344"/>
                  <a:pt x="2005866" y="148904"/>
                </a:cubicBezTo>
                <a:cubicBezTo>
                  <a:pt x="1990957" y="133464"/>
                  <a:pt x="1983828" y="114670"/>
                  <a:pt x="1984477" y="92522"/>
                </a:cubicBezTo>
                <a:cubicBezTo>
                  <a:pt x="1984851" y="65017"/>
                  <a:pt x="1994436" y="42839"/>
                  <a:pt x="2013233" y="25989"/>
                </a:cubicBezTo>
                <a:cubicBezTo>
                  <a:pt x="2032030" y="9139"/>
                  <a:pt x="2057795" y="476"/>
                  <a:pt x="2090529" y="0"/>
                </a:cubicBezTo>
                <a:close/>
                <a:moveTo>
                  <a:pt x="1427312" y="0"/>
                </a:moveTo>
                <a:lnTo>
                  <a:pt x="1428949" y="0"/>
                </a:lnTo>
                <a:lnTo>
                  <a:pt x="1606706" y="173222"/>
                </a:lnTo>
                <a:lnTo>
                  <a:pt x="1606706" y="5324"/>
                </a:lnTo>
                <a:lnTo>
                  <a:pt x="1669319" y="5324"/>
                </a:lnTo>
                <a:lnTo>
                  <a:pt x="1669319" y="311635"/>
                </a:lnTo>
                <a:lnTo>
                  <a:pt x="1667682" y="311635"/>
                </a:lnTo>
                <a:lnTo>
                  <a:pt x="1489925" y="138414"/>
                </a:lnTo>
                <a:lnTo>
                  <a:pt x="1489925" y="306311"/>
                </a:lnTo>
                <a:lnTo>
                  <a:pt x="1427312" y="306311"/>
                </a:lnTo>
                <a:close/>
                <a:moveTo>
                  <a:pt x="617687" y="0"/>
                </a:moveTo>
                <a:lnTo>
                  <a:pt x="619324" y="0"/>
                </a:lnTo>
                <a:lnTo>
                  <a:pt x="797081" y="173222"/>
                </a:lnTo>
                <a:lnTo>
                  <a:pt x="797081" y="5324"/>
                </a:lnTo>
                <a:lnTo>
                  <a:pt x="859694" y="5324"/>
                </a:lnTo>
                <a:lnTo>
                  <a:pt x="859694" y="311635"/>
                </a:lnTo>
                <a:lnTo>
                  <a:pt x="858057" y="311635"/>
                </a:lnTo>
                <a:lnTo>
                  <a:pt x="680301" y="138414"/>
                </a:lnTo>
                <a:lnTo>
                  <a:pt x="680301" y="306311"/>
                </a:lnTo>
                <a:lnTo>
                  <a:pt x="617687" y="306311"/>
                </a:lnTo>
                <a:close/>
                <a:moveTo>
                  <a:pt x="421084" y="0"/>
                </a:moveTo>
                <a:cubicBezTo>
                  <a:pt x="450854" y="254"/>
                  <a:pt x="477341" y="7066"/>
                  <a:pt x="500546" y="20436"/>
                </a:cubicBezTo>
                <a:cubicBezTo>
                  <a:pt x="523750" y="33806"/>
                  <a:pt x="542039" y="52206"/>
                  <a:pt x="555411" y="75635"/>
                </a:cubicBezTo>
                <a:cubicBezTo>
                  <a:pt x="568783" y="99065"/>
                  <a:pt x="575606" y="125997"/>
                  <a:pt x="575878" y="156432"/>
                </a:cubicBezTo>
                <a:cubicBezTo>
                  <a:pt x="575606" y="186593"/>
                  <a:pt x="568783" y="213298"/>
                  <a:pt x="555411" y="236545"/>
                </a:cubicBezTo>
                <a:cubicBezTo>
                  <a:pt x="542039" y="259793"/>
                  <a:pt x="523750" y="278056"/>
                  <a:pt x="500546" y="291335"/>
                </a:cubicBezTo>
                <a:cubicBezTo>
                  <a:pt x="477341" y="304614"/>
                  <a:pt x="450854" y="311380"/>
                  <a:pt x="421084" y="311635"/>
                </a:cubicBezTo>
                <a:cubicBezTo>
                  <a:pt x="391190" y="311380"/>
                  <a:pt x="364677" y="304614"/>
                  <a:pt x="341546" y="291335"/>
                </a:cubicBezTo>
                <a:cubicBezTo>
                  <a:pt x="318415" y="278056"/>
                  <a:pt x="300223" y="259793"/>
                  <a:pt x="286969" y="236545"/>
                </a:cubicBezTo>
                <a:cubicBezTo>
                  <a:pt x="273716" y="213298"/>
                  <a:pt x="266960" y="186593"/>
                  <a:pt x="266700" y="156432"/>
                </a:cubicBezTo>
                <a:cubicBezTo>
                  <a:pt x="266960" y="125997"/>
                  <a:pt x="273716" y="99065"/>
                  <a:pt x="286969" y="75635"/>
                </a:cubicBezTo>
                <a:cubicBezTo>
                  <a:pt x="300223" y="52206"/>
                  <a:pt x="318415" y="33806"/>
                  <a:pt x="341546" y="20436"/>
                </a:cubicBezTo>
                <a:cubicBezTo>
                  <a:pt x="364677" y="7066"/>
                  <a:pt x="391190" y="254"/>
                  <a:pt x="421084" y="0"/>
                </a:cubicBezTo>
                <a:close/>
                <a:moveTo>
                  <a:pt x="154359" y="0"/>
                </a:moveTo>
                <a:cubicBezTo>
                  <a:pt x="177867" y="8"/>
                  <a:pt x="198328" y="3776"/>
                  <a:pt x="215744" y="11304"/>
                </a:cubicBezTo>
                <a:cubicBezTo>
                  <a:pt x="233159" y="18832"/>
                  <a:pt x="249013" y="30068"/>
                  <a:pt x="263306" y="45012"/>
                </a:cubicBezTo>
                <a:lnTo>
                  <a:pt x="223986" y="90473"/>
                </a:lnTo>
                <a:cubicBezTo>
                  <a:pt x="216017" y="80829"/>
                  <a:pt x="206255" y="72874"/>
                  <a:pt x="194702" y="66609"/>
                </a:cubicBezTo>
                <a:cubicBezTo>
                  <a:pt x="183148" y="60345"/>
                  <a:pt x="169701" y="57101"/>
                  <a:pt x="154359" y="56879"/>
                </a:cubicBezTo>
                <a:cubicBezTo>
                  <a:pt x="126362" y="57409"/>
                  <a:pt x="104228" y="66695"/>
                  <a:pt x="87956" y="84738"/>
                </a:cubicBezTo>
                <a:cubicBezTo>
                  <a:pt x="71684" y="102781"/>
                  <a:pt x="63373" y="126406"/>
                  <a:pt x="63023" y="155612"/>
                </a:cubicBezTo>
                <a:cubicBezTo>
                  <a:pt x="63373" y="184836"/>
                  <a:pt x="71684" y="208530"/>
                  <a:pt x="87956" y="226692"/>
                </a:cubicBezTo>
                <a:cubicBezTo>
                  <a:pt x="104228" y="244855"/>
                  <a:pt x="126362" y="254209"/>
                  <a:pt x="154359" y="254755"/>
                </a:cubicBezTo>
                <a:cubicBezTo>
                  <a:pt x="169914" y="254525"/>
                  <a:pt x="183549" y="251196"/>
                  <a:pt x="195265" y="244769"/>
                </a:cubicBezTo>
                <a:cubicBezTo>
                  <a:pt x="206980" y="238342"/>
                  <a:pt x="216827" y="230200"/>
                  <a:pt x="224806" y="220342"/>
                </a:cubicBezTo>
                <a:lnTo>
                  <a:pt x="263715" y="265804"/>
                </a:lnTo>
                <a:cubicBezTo>
                  <a:pt x="248817" y="282036"/>
                  <a:pt x="232331" y="293766"/>
                  <a:pt x="214259" y="300996"/>
                </a:cubicBezTo>
                <a:cubicBezTo>
                  <a:pt x="196186" y="308225"/>
                  <a:pt x="176220" y="311771"/>
                  <a:pt x="154359" y="311635"/>
                </a:cubicBezTo>
                <a:cubicBezTo>
                  <a:pt x="123957" y="311363"/>
                  <a:pt x="97208" y="304495"/>
                  <a:pt x="74110" y="291032"/>
                </a:cubicBezTo>
                <a:cubicBezTo>
                  <a:pt x="51013" y="277568"/>
                  <a:pt x="32944" y="259143"/>
                  <a:pt x="19904" y="235756"/>
                </a:cubicBezTo>
                <a:cubicBezTo>
                  <a:pt x="6864" y="212370"/>
                  <a:pt x="229" y="185655"/>
                  <a:pt x="0" y="155612"/>
                </a:cubicBezTo>
                <a:cubicBezTo>
                  <a:pt x="229" y="125704"/>
                  <a:pt x="6864" y="99085"/>
                  <a:pt x="19904" y="75757"/>
                </a:cubicBezTo>
                <a:cubicBezTo>
                  <a:pt x="32944" y="52428"/>
                  <a:pt x="51013" y="34039"/>
                  <a:pt x="74110" y="20588"/>
                </a:cubicBezTo>
                <a:cubicBezTo>
                  <a:pt x="97208" y="7137"/>
                  <a:pt x="123957" y="274"/>
                  <a:pt x="154359" y="0"/>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200" b="1" dirty="0">
              <a:latin typeface="Radikal" pitchFamily="50" charset="0"/>
            </a:endParaRPr>
          </a:p>
        </p:txBody>
      </p:sp>
      <p:sp>
        <p:nvSpPr>
          <p:cNvPr id="25" name="矩形 24">
            <a:extLst>
              <a:ext uri="{FF2B5EF4-FFF2-40B4-BE49-F238E27FC236}">
                <a16:creationId xmlns:a16="http://schemas.microsoft.com/office/drawing/2014/main" xmlns="" id="{73253B54-71BA-420A-BFCF-0927A85DCC98}"/>
              </a:ext>
            </a:extLst>
          </p:cNvPr>
          <p:cNvSpPr/>
          <p:nvPr userDrawn="1"/>
        </p:nvSpPr>
        <p:spPr>
          <a:xfrm>
            <a:off x="407988" y="1648493"/>
            <a:ext cx="904883" cy="1077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占位符 25">
            <a:extLst>
              <a:ext uri="{FF2B5EF4-FFF2-40B4-BE49-F238E27FC236}">
                <a16:creationId xmlns:a16="http://schemas.microsoft.com/office/drawing/2014/main" xmlns="" id="{E30C5A45-B104-4AA7-A23C-F190852EEC0A}"/>
              </a:ext>
            </a:extLst>
          </p:cNvPr>
          <p:cNvSpPr>
            <a:spLocks noGrp="1"/>
          </p:cNvSpPr>
          <p:nvPr>
            <p:ph type="body" idx="10" hasCustomPrompt="1"/>
          </p:nvPr>
        </p:nvSpPr>
        <p:spPr>
          <a:xfrm>
            <a:off x="4318506" y="2353228"/>
            <a:ext cx="1826141" cy="584775"/>
          </a:xfrm>
        </p:spPr>
        <p:txBody>
          <a:bodyPr vert="horz" wrap="none" lIns="91440" tIns="45720" rIns="91440" bIns="45720" anchor="t" anchorCtr="0">
            <a:noAutofit/>
          </a:bodyPr>
          <a:lstStyle>
            <a:lvl1pPr marL="0" indent="0" algn="ctr" defTabSz="914400" rtl="0" eaLnBrk="1" fontAlgn="auto" latinLnBrk="0" hangingPunct="1">
              <a:lnSpc>
                <a:spcPct val="100000"/>
              </a:lnSpc>
              <a:spcBef>
                <a:spcPts val="0"/>
              </a:spcBef>
              <a:spcAft>
                <a:spcPts val="0"/>
              </a:spcAft>
              <a:buFont typeface="Arial" panose="020B0604020202020204" pitchFamily="34" charset="0"/>
              <a:buNone/>
              <a:defRPr sz="3200" spc="0">
                <a:solidFill>
                  <a:srgbClr val="FFFFFF"/>
                </a:solidFill>
                <a:latin typeface="微软雅黑" panose="020B0503020204020204" pitchFamily="34" charset="-122"/>
                <a:ea typeface="微软雅黑" panose="020B0503020204020204" pitchFamily="34" charset="-122"/>
                <a:sym typeface="微软雅黑" panose="020B0503020204020204" pitchFamily="34"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a:t>团队介绍</a:t>
            </a:r>
          </a:p>
        </p:txBody>
      </p:sp>
      <p:sp>
        <p:nvSpPr>
          <p:cNvPr id="27" name="文本占位符 26">
            <a:extLst>
              <a:ext uri="{FF2B5EF4-FFF2-40B4-BE49-F238E27FC236}">
                <a16:creationId xmlns:a16="http://schemas.microsoft.com/office/drawing/2014/main" xmlns="" id="{3D8A5C4D-8B9B-4F87-A72A-1F11691D33A5}"/>
              </a:ext>
            </a:extLst>
          </p:cNvPr>
          <p:cNvSpPr>
            <a:spLocks noGrp="1"/>
          </p:cNvSpPr>
          <p:nvPr>
            <p:ph type="body" sz="quarter" idx="11" hasCustomPrompt="1"/>
          </p:nvPr>
        </p:nvSpPr>
        <p:spPr>
          <a:xfrm>
            <a:off x="6047226" y="4183969"/>
            <a:ext cx="1826141" cy="584775"/>
          </a:xfrm>
          <a:prstGeom prst="rect">
            <a:avLst/>
          </a:prstGeom>
        </p:spPr>
        <p:txBody>
          <a:bodyPr vert="horz" wrap="none" lIns="91440" tIns="45720" rIns="91440" bIns="45720" anchor="t" anchorCtr="0">
            <a:noAutofit/>
          </a:bodyPr>
          <a:lstStyle>
            <a:lvl1pPr marL="0" indent="0" algn="ctr" defTabSz="914400" rtl="0" eaLnBrk="1" fontAlgn="auto" latinLnBrk="0" hangingPunct="1">
              <a:lnSpc>
                <a:spcPct val="100000"/>
              </a:lnSpc>
              <a:spcBef>
                <a:spcPts val="0"/>
              </a:spcBef>
              <a:spcAft>
                <a:spcPts val="0"/>
              </a:spcAft>
              <a:buFont typeface="Arial" panose="020B0604020202020204" pitchFamily="34" charset="0"/>
              <a:buNone/>
              <a:defRPr sz="3200" spc="0">
                <a:solidFill>
                  <a:srgbClr val="FFFFFF"/>
                </a:solidFill>
                <a:latin typeface="微软雅黑" panose="020B0503020204020204" pitchFamily="34" charset="-122"/>
                <a:ea typeface="微软雅黑" panose="020B0503020204020204" pitchFamily="34" charset="-122"/>
                <a:sym typeface="微软雅黑" panose="020B0503020204020204" pitchFamily="34"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a:t>产品服务</a:t>
            </a:r>
          </a:p>
        </p:txBody>
      </p:sp>
      <p:sp>
        <p:nvSpPr>
          <p:cNvPr id="28" name="文本占位符 27">
            <a:extLst>
              <a:ext uri="{FF2B5EF4-FFF2-40B4-BE49-F238E27FC236}">
                <a16:creationId xmlns:a16="http://schemas.microsoft.com/office/drawing/2014/main" xmlns="" id="{3E81AC7F-B6C4-4C45-AC07-BA26AF66B640}"/>
              </a:ext>
            </a:extLst>
          </p:cNvPr>
          <p:cNvSpPr>
            <a:spLocks noGrp="1"/>
          </p:cNvSpPr>
          <p:nvPr>
            <p:ph type="body" sz="quarter" idx="12" hasCustomPrompt="1"/>
          </p:nvPr>
        </p:nvSpPr>
        <p:spPr>
          <a:xfrm>
            <a:off x="8475320" y="1657312"/>
            <a:ext cx="1826141" cy="584775"/>
          </a:xfrm>
          <a:prstGeom prst="rect">
            <a:avLst/>
          </a:prstGeom>
        </p:spPr>
        <p:txBody>
          <a:bodyPr vert="horz" wrap="none" lIns="91440" tIns="45720" rIns="91440" bIns="45720" anchor="t" anchorCtr="0">
            <a:noAutofit/>
          </a:bodyPr>
          <a:lstStyle>
            <a:lvl1pPr marL="0" indent="0" algn="ctr" defTabSz="914400" rtl="0" eaLnBrk="1" fontAlgn="auto" latinLnBrk="0" hangingPunct="1">
              <a:lnSpc>
                <a:spcPct val="100000"/>
              </a:lnSpc>
              <a:spcBef>
                <a:spcPts val="0"/>
              </a:spcBef>
              <a:spcAft>
                <a:spcPts val="0"/>
              </a:spcAft>
              <a:buFont typeface="Arial" panose="020B0604020202020204" pitchFamily="34" charset="0"/>
              <a:buNone/>
              <a:defRPr sz="3200" spc="0">
                <a:solidFill>
                  <a:srgbClr val="FFFFFF"/>
                </a:solidFill>
                <a:latin typeface="微软雅黑" panose="020B0503020204020204" pitchFamily="34" charset="-122"/>
                <a:ea typeface="微软雅黑" panose="020B0503020204020204" pitchFamily="34" charset="-122"/>
                <a:sym typeface="微软雅黑" panose="020B0503020204020204" pitchFamily="34"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a:t>核心优势</a:t>
            </a:r>
          </a:p>
        </p:txBody>
      </p:sp>
      <p:sp>
        <p:nvSpPr>
          <p:cNvPr id="29" name="文本占位符 28">
            <a:extLst>
              <a:ext uri="{FF2B5EF4-FFF2-40B4-BE49-F238E27FC236}">
                <a16:creationId xmlns:a16="http://schemas.microsoft.com/office/drawing/2014/main" xmlns="" id="{F7A892CA-1F1F-4018-AA17-E6B5D9E3A984}"/>
              </a:ext>
            </a:extLst>
          </p:cNvPr>
          <p:cNvSpPr>
            <a:spLocks noGrp="1"/>
          </p:cNvSpPr>
          <p:nvPr>
            <p:ph type="body" sz="quarter" idx="13" hasCustomPrompt="1"/>
          </p:nvPr>
        </p:nvSpPr>
        <p:spPr>
          <a:xfrm>
            <a:off x="10189408" y="3825250"/>
            <a:ext cx="1826141" cy="584775"/>
          </a:xfrm>
          <a:prstGeom prst="rect">
            <a:avLst/>
          </a:prstGeom>
        </p:spPr>
        <p:txBody>
          <a:bodyPr vert="horz" wrap="none" lIns="91440" tIns="45720" rIns="91440" bIns="45720" anchor="t" anchorCtr="0">
            <a:noAutofit/>
          </a:bodyPr>
          <a:lstStyle>
            <a:lvl1pPr marL="0" indent="0" algn="ctr" defTabSz="914400" rtl="0" eaLnBrk="1" fontAlgn="auto" latinLnBrk="0" hangingPunct="1">
              <a:lnSpc>
                <a:spcPct val="100000"/>
              </a:lnSpc>
              <a:spcBef>
                <a:spcPts val="0"/>
              </a:spcBef>
              <a:spcAft>
                <a:spcPts val="0"/>
              </a:spcAft>
              <a:buFont typeface="Arial" panose="020B0604020202020204" pitchFamily="34" charset="0"/>
              <a:buNone/>
              <a:defRPr sz="3200" spc="0">
                <a:solidFill>
                  <a:srgbClr val="FFFFFF"/>
                </a:solidFill>
                <a:latin typeface="微软雅黑" panose="020B0503020204020204" pitchFamily="34" charset="-122"/>
                <a:ea typeface="微软雅黑" panose="020B0503020204020204" pitchFamily="34" charset="-122"/>
                <a:sym typeface="微软雅黑" panose="020B0503020204020204" pitchFamily="34"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a:t>社会认可</a:t>
            </a:r>
          </a:p>
        </p:txBody>
      </p:sp>
    </p:spTree>
    <p:extLst>
      <p:ext uri="{BB962C8B-B14F-4D97-AF65-F5344CB8AC3E}">
        <p14:creationId xmlns:p14="http://schemas.microsoft.com/office/powerpoint/2010/main" val="37219772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5_空白">
    <p:spTree>
      <p:nvGrpSpPr>
        <p:cNvPr id="1" name=""/>
        <p:cNvGrpSpPr/>
        <p:nvPr/>
      </p:nvGrpSpPr>
      <p:grpSpPr>
        <a:xfrm>
          <a:off x="0" y="0"/>
          <a:ext cx="0" cy="0"/>
          <a:chOff x="0" y="0"/>
          <a:chExt cx="0" cy="0"/>
        </a:xfrm>
      </p:grpSpPr>
      <p:sp>
        <p:nvSpPr>
          <p:cNvPr id="2" name="矩形 1"/>
          <p:cNvSpPr/>
          <p:nvPr userDrawn="1"/>
        </p:nvSpPr>
        <p:spPr>
          <a:xfrm>
            <a:off x="0" y="0"/>
            <a:ext cx="12192000" cy="8325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标题占位符 1"/>
          <p:cNvSpPr>
            <a:spLocks noGrp="1"/>
          </p:cNvSpPr>
          <p:nvPr>
            <p:ph type="title"/>
          </p:nvPr>
        </p:nvSpPr>
        <p:spPr>
          <a:xfrm>
            <a:off x="600821" y="211346"/>
            <a:ext cx="10515600" cy="422434"/>
          </a:xfrm>
          <a:prstGeom prst="rect">
            <a:avLst/>
          </a:prstGeom>
        </p:spPr>
        <p:txBody>
          <a:bodyPr vert="horz" lIns="91440" tIns="45720" rIns="91440" bIns="45720" rtlCol="0" anchor="ctr">
            <a:noAutofit/>
          </a:bodyPr>
          <a:lstStyle/>
          <a:p>
            <a:r>
              <a:rPr lang="zh-CN" altLang="en-US" dirty="0"/>
              <a:t>单击此处编辑母版标题样式</a:t>
            </a:r>
          </a:p>
        </p:txBody>
      </p:sp>
      <p:sp>
        <p:nvSpPr>
          <p:cNvPr id="5" name="任意多边形 4"/>
          <p:cNvSpPr/>
          <p:nvPr userDrawn="1"/>
        </p:nvSpPr>
        <p:spPr>
          <a:xfrm rot="5400000">
            <a:off x="233677" y="255361"/>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占位符 6"/>
          <p:cNvSpPr>
            <a:spLocks noGrp="1"/>
          </p:cNvSpPr>
          <p:nvPr>
            <p:ph type="body" sz="quarter" idx="10"/>
          </p:nvPr>
        </p:nvSpPr>
        <p:spPr>
          <a:xfrm>
            <a:off x="695325" y="1163782"/>
            <a:ext cx="10420350" cy="5264006"/>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551968523"/>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目录页">
    <p:bg>
      <p:bgPr>
        <a:solidFill>
          <a:schemeClr val="bg1"/>
        </a:solidFill>
        <a:effectLst/>
      </p:bgPr>
    </p:bg>
    <p:spTree>
      <p:nvGrpSpPr>
        <p:cNvPr id="1" name=""/>
        <p:cNvGrpSpPr/>
        <p:nvPr/>
      </p:nvGrpSpPr>
      <p:grpSpPr>
        <a:xfrm>
          <a:off x="0" y="0"/>
          <a:ext cx="0" cy="0"/>
          <a:chOff x="0" y="0"/>
          <a:chExt cx="0" cy="0"/>
        </a:xfrm>
      </p:grpSpPr>
      <p:sp>
        <p:nvSpPr>
          <p:cNvPr id="13" name="文本占位符 12"/>
          <p:cNvSpPr>
            <a:spLocks noGrp="1"/>
          </p:cNvSpPr>
          <p:nvPr>
            <p:ph type="body" sz="quarter" idx="10"/>
          </p:nvPr>
        </p:nvSpPr>
        <p:spPr>
          <a:xfrm>
            <a:off x="8112580" y="2769523"/>
            <a:ext cx="4147030" cy="523875"/>
          </a:xfrm>
        </p:spPr>
        <p:txBody>
          <a:bodyPr>
            <a:noAutofit/>
          </a:bodyPr>
          <a:lstStyle>
            <a:lvl1pPr marL="0" indent="0">
              <a:buNone/>
              <a:defRPr sz="2000" spc="200" baseline="0">
                <a:solidFill>
                  <a:schemeClr val="tx1">
                    <a:lumMod val="65000"/>
                    <a:lumOff val="35000"/>
                  </a:schemeClr>
                </a:solidFill>
                <a:latin typeface="+mn-ea"/>
                <a:ea typeface="+mn-ea"/>
              </a:defRPr>
            </a:lvl1pPr>
          </a:lstStyle>
          <a:p>
            <a:pPr lvl="0"/>
            <a:r>
              <a:rPr lang="zh-CN" altLang="en-US"/>
              <a:t>单击此处编辑母版文本样式</a:t>
            </a:r>
          </a:p>
        </p:txBody>
      </p:sp>
      <p:sp>
        <p:nvSpPr>
          <p:cNvPr id="14" name="文本占位符 12"/>
          <p:cNvSpPr>
            <a:spLocks noGrp="1"/>
          </p:cNvSpPr>
          <p:nvPr>
            <p:ph type="body" sz="quarter" idx="11"/>
          </p:nvPr>
        </p:nvSpPr>
        <p:spPr>
          <a:xfrm>
            <a:off x="8112580" y="3668535"/>
            <a:ext cx="4147030" cy="523875"/>
          </a:xfrm>
        </p:spPr>
        <p:txBody>
          <a:bodyPr>
            <a:noAutofit/>
          </a:bodyPr>
          <a:lstStyle>
            <a:lvl1pPr marL="0" indent="0">
              <a:buNone/>
              <a:defRPr sz="2000" spc="200" baseline="0">
                <a:solidFill>
                  <a:schemeClr val="tx1">
                    <a:lumMod val="65000"/>
                    <a:lumOff val="35000"/>
                  </a:schemeClr>
                </a:solidFill>
                <a:latin typeface="+mn-ea"/>
                <a:ea typeface="+mn-ea"/>
              </a:defRPr>
            </a:lvl1pPr>
          </a:lstStyle>
          <a:p>
            <a:pPr lvl="0"/>
            <a:r>
              <a:rPr lang="zh-CN" altLang="en-US"/>
              <a:t>单击此处编辑母版文本样式</a:t>
            </a:r>
          </a:p>
        </p:txBody>
      </p:sp>
      <p:sp>
        <p:nvSpPr>
          <p:cNvPr id="15" name="文本占位符 12"/>
          <p:cNvSpPr>
            <a:spLocks noGrp="1"/>
          </p:cNvSpPr>
          <p:nvPr>
            <p:ph type="body" sz="quarter" idx="12"/>
          </p:nvPr>
        </p:nvSpPr>
        <p:spPr>
          <a:xfrm>
            <a:off x="8112580" y="4588820"/>
            <a:ext cx="4147030" cy="523875"/>
          </a:xfrm>
        </p:spPr>
        <p:txBody>
          <a:bodyPr>
            <a:noAutofit/>
          </a:bodyPr>
          <a:lstStyle>
            <a:lvl1pPr marL="0" indent="0">
              <a:buNone/>
              <a:defRPr sz="2000" spc="200" baseline="0">
                <a:solidFill>
                  <a:schemeClr val="tx1">
                    <a:lumMod val="65000"/>
                    <a:lumOff val="35000"/>
                  </a:schemeClr>
                </a:solidFill>
                <a:latin typeface="+mn-ea"/>
                <a:ea typeface="+mn-ea"/>
              </a:defRPr>
            </a:lvl1pPr>
          </a:lstStyle>
          <a:p>
            <a:pPr lvl="0"/>
            <a:r>
              <a:rPr lang="zh-CN" altLang="en-US"/>
              <a:t>单击此处编辑母版文本样式</a:t>
            </a:r>
          </a:p>
        </p:txBody>
      </p:sp>
      <p:sp>
        <p:nvSpPr>
          <p:cNvPr id="16" name="文本占位符 12"/>
          <p:cNvSpPr>
            <a:spLocks noGrp="1"/>
          </p:cNvSpPr>
          <p:nvPr>
            <p:ph type="body" sz="quarter" idx="13"/>
          </p:nvPr>
        </p:nvSpPr>
        <p:spPr>
          <a:xfrm>
            <a:off x="8112580" y="5482211"/>
            <a:ext cx="4147030" cy="523875"/>
          </a:xfrm>
        </p:spPr>
        <p:txBody>
          <a:bodyPr>
            <a:noAutofit/>
          </a:bodyPr>
          <a:lstStyle>
            <a:lvl1pPr marL="0" indent="0">
              <a:buNone/>
              <a:defRPr sz="2000" spc="200" baseline="0">
                <a:solidFill>
                  <a:schemeClr val="tx1">
                    <a:lumMod val="65000"/>
                    <a:lumOff val="35000"/>
                  </a:schemeClr>
                </a:solidFill>
                <a:latin typeface="+mn-ea"/>
                <a:ea typeface="+mn-ea"/>
              </a:defRPr>
            </a:lvl1pPr>
          </a:lstStyle>
          <a:p>
            <a:pPr lvl="0"/>
            <a:r>
              <a:rPr lang="zh-CN" altLang="en-US"/>
              <a:t>单击此处编辑母版文本样式</a:t>
            </a:r>
          </a:p>
        </p:txBody>
      </p:sp>
      <p:pic>
        <p:nvPicPr>
          <p:cNvPr id="21" name="图片 20"/>
          <p:cNvPicPr>
            <a:picLocks noChangeAspect="1"/>
          </p:cNvPicPr>
          <p:nvPr/>
        </p:nvPicPr>
        <p:blipFill rotWithShape="1">
          <a:blip r:embed="rId2" cstate="print">
            <a:extLst>
              <a:ext uri="{28A0092B-C50C-407E-A947-70E740481C1C}">
                <a14:useLocalDpi xmlns:a14="http://schemas.microsoft.com/office/drawing/2010/main" val="0"/>
              </a:ext>
            </a:extLst>
          </a:blip>
          <a:srcRect l="6260" r="3875"/>
          <a:stretch/>
        </p:blipFill>
        <p:spPr>
          <a:xfrm>
            <a:off x="-906" y="0"/>
            <a:ext cx="6458857" cy="6858000"/>
          </a:xfrm>
          <a:prstGeom prst="rect">
            <a:avLst/>
          </a:prstGeom>
        </p:spPr>
      </p:pic>
      <p:sp>
        <p:nvSpPr>
          <p:cNvPr id="22" name="矩形 21"/>
          <p:cNvSpPr/>
          <p:nvPr/>
        </p:nvSpPr>
        <p:spPr>
          <a:xfrm>
            <a:off x="-906" y="0"/>
            <a:ext cx="6458857" cy="6966857"/>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529317" y="856340"/>
            <a:ext cx="7684861" cy="1862048"/>
          </a:xfrm>
          <a:prstGeom prst="rect">
            <a:avLst/>
          </a:prstGeom>
          <a:noFill/>
        </p:spPr>
        <p:txBody>
          <a:bodyPr wrap="square" rtlCol="0">
            <a:spAutoFit/>
          </a:bodyPr>
          <a:lstStyle/>
          <a:p>
            <a:r>
              <a:rPr lang="en-US" altLang="zh-CN" sz="11500" spc="400" baseline="0" dirty="0">
                <a:solidFill>
                  <a:schemeClr val="bg1"/>
                </a:solidFill>
                <a:latin typeface="+mn-lt"/>
                <a:ea typeface="+mj-ea"/>
              </a:rPr>
              <a:t>C</a:t>
            </a:r>
            <a:r>
              <a:rPr lang="en-US" altLang="zh-CN" sz="6600" spc="400" baseline="0" dirty="0">
                <a:solidFill>
                  <a:schemeClr val="bg1"/>
                </a:solidFill>
                <a:latin typeface="+mn-lt"/>
                <a:ea typeface="+mj-ea"/>
              </a:rPr>
              <a:t>ONTENTS</a:t>
            </a:r>
            <a:endParaRPr lang="zh-CN" altLang="en-US" sz="6600" spc="400" baseline="0" dirty="0">
              <a:solidFill>
                <a:schemeClr val="bg1"/>
              </a:solidFill>
              <a:latin typeface="+mn-lt"/>
              <a:ea typeface="+mj-ea"/>
            </a:endParaRPr>
          </a:p>
        </p:txBody>
      </p:sp>
      <p:sp>
        <p:nvSpPr>
          <p:cNvPr id="24" name="文本框 23"/>
          <p:cNvSpPr txBox="1"/>
          <p:nvPr/>
        </p:nvSpPr>
        <p:spPr>
          <a:xfrm>
            <a:off x="6930118" y="1529585"/>
            <a:ext cx="1683657" cy="923330"/>
          </a:xfrm>
          <a:prstGeom prst="rect">
            <a:avLst/>
          </a:prstGeom>
          <a:noFill/>
        </p:spPr>
        <p:txBody>
          <a:bodyPr wrap="square" rtlCol="0">
            <a:spAutoFit/>
          </a:bodyPr>
          <a:lstStyle/>
          <a:p>
            <a:r>
              <a:rPr lang="zh-CN" altLang="en-US" sz="5400" b="1" spc="400" dirty="0">
                <a:solidFill>
                  <a:schemeClr val="accent1"/>
                </a:solidFill>
                <a:latin typeface="阿里巴巴普惠体 B" panose="00020600040101010101" pitchFamily="18" charset="-122"/>
                <a:ea typeface="阿里巴巴普惠体 B" panose="00020600040101010101" pitchFamily="18" charset="-122"/>
              </a:rPr>
              <a:t>目录</a:t>
            </a:r>
          </a:p>
        </p:txBody>
      </p:sp>
      <p:cxnSp>
        <p:nvCxnSpPr>
          <p:cNvPr id="28" name="直接连接符 27"/>
          <p:cNvCxnSpPr/>
          <p:nvPr/>
        </p:nvCxnSpPr>
        <p:spPr>
          <a:xfrm>
            <a:off x="695325" y="2452915"/>
            <a:ext cx="987107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7002689" y="2675510"/>
            <a:ext cx="1349828" cy="523220"/>
          </a:xfrm>
          <a:prstGeom prst="rect">
            <a:avLst/>
          </a:prstGeom>
          <a:noFill/>
        </p:spPr>
        <p:txBody>
          <a:bodyPr wrap="square" rtlCol="0">
            <a:spAutoFit/>
          </a:bodyPr>
          <a:lstStyle/>
          <a:p>
            <a:r>
              <a:rPr lang="en-US" altLang="zh-CN" sz="2800" dirty="0">
                <a:solidFill>
                  <a:schemeClr val="accent1"/>
                </a:solidFill>
                <a:latin typeface="+mn-lt"/>
                <a:ea typeface="+mj-ea"/>
              </a:rPr>
              <a:t>Part1</a:t>
            </a:r>
            <a:endParaRPr lang="zh-CN" altLang="en-US" sz="2800" dirty="0">
              <a:solidFill>
                <a:schemeClr val="accent1"/>
              </a:solidFill>
              <a:latin typeface="+mn-lt"/>
              <a:ea typeface="+mj-ea"/>
            </a:endParaRPr>
          </a:p>
        </p:txBody>
      </p:sp>
      <p:sp>
        <p:nvSpPr>
          <p:cNvPr id="32" name="文本框 31"/>
          <p:cNvSpPr txBox="1"/>
          <p:nvPr/>
        </p:nvSpPr>
        <p:spPr>
          <a:xfrm>
            <a:off x="7002688" y="3540510"/>
            <a:ext cx="1349829" cy="523220"/>
          </a:xfrm>
          <a:prstGeom prst="rect">
            <a:avLst/>
          </a:prstGeom>
          <a:noFill/>
        </p:spPr>
        <p:txBody>
          <a:bodyPr wrap="square" rtlCol="0">
            <a:spAutoFit/>
          </a:bodyPr>
          <a:lstStyle/>
          <a:p>
            <a:r>
              <a:rPr lang="en-US" altLang="zh-CN" sz="2800" dirty="0">
                <a:solidFill>
                  <a:schemeClr val="accent1"/>
                </a:solidFill>
                <a:latin typeface="+mn-lt"/>
                <a:ea typeface="+mj-ea"/>
              </a:rPr>
              <a:t>Part2</a:t>
            </a:r>
            <a:endParaRPr lang="zh-CN" altLang="en-US" sz="2800" dirty="0">
              <a:solidFill>
                <a:schemeClr val="accent1"/>
              </a:solidFill>
              <a:latin typeface="+mn-lt"/>
              <a:ea typeface="+mj-ea"/>
            </a:endParaRPr>
          </a:p>
        </p:txBody>
      </p:sp>
      <p:sp>
        <p:nvSpPr>
          <p:cNvPr id="35" name="文本框 34"/>
          <p:cNvSpPr txBox="1"/>
          <p:nvPr/>
        </p:nvSpPr>
        <p:spPr>
          <a:xfrm>
            <a:off x="7002688" y="4460140"/>
            <a:ext cx="1349829" cy="523220"/>
          </a:xfrm>
          <a:prstGeom prst="rect">
            <a:avLst/>
          </a:prstGeom>
          <a:noFill/>
        </p:spPr>
        <p:txBody>
          <a:bodyPr wrap="square" rtlCol="0">
            <a:spAutoFit/>
          </a:bodyPr>
          <a:lstStyle/>
          <a:p>
            <a:r>
              <a:rPr lang="en-US" altLang="zh-CN" sz="2800" dirty="0">
                <a:solidFill>
                  <a:schemeClr val="accent1"/>
                </a:solidFill>
                <a:latin typeface="+mn-lt"/>
                <a:ea typeface="+mj-ea"/>
              </a:rPr>
              <a:t>Part3</a:t>
            </a:r>
            <a:endParaRPr lang="zh-CN" altLang="en-US" sz="2800" dirty="0">
              <a:solidFill>
                <a:schemeClr val="accent1"/>
              </a:solidFill>
              <a:latin typeface="+mn-lt"/>
              <a:ea typeface="+mj-ea"/>
            </a:endParaRPr>
          </a:p>
        </p:txBody>
      </p:sp>
      <p:sp>
        <p:nvSpPr>
          <p:cNvPr id="38" name="文本框 37"/>
          <p:cNvSpPr txBox="1"/>
          <p:nvPr/>
        </p:nvSpPr>
        <p:spPr>
          <a:xfrm>
            <a:off x="7017202" y="5379770"/>
            <a:ext cx="1349829" cy="523220"/>
          </a:xfrm>
          <a:prstGeom prst="rect">
            <a:avLst/>
          </a:prstGeom>
          <a:noFill/>
        </p:spPr>
        <p:txBody>
          <a:bodyPr wrap="square" rtlCol="0">
            <a:spAutoFit/>
          </a:bodyPr>
          <a:lstStyle/>
          <a:p>
            <a:r>
              <a:rPr lang="en-US" altLang="zh-CN" sz="2800" dirty="0">
                <a:solidFill>
                  <a:schemeClr val="accent1"/>
                </a:solidFill>
                <a:latin typeface="+mn-lt"/>
                <a:ea typeface="+mj-ea"/>
              </a:rPr>
              <a:t>Part4</a:t>
            </a:r>
            <a:endParaRPr lang="zh-CN" altLang="en-US" sz="2800" dirty="0">
              <a:solidFill>
                <a:schemeClr val="accent1"/>
              </a:solidFill>
              <a:latin typeface="+mn-lt"/>
              <a:ea typeface="+mj-ea"/>
            </a:endParaRPr>
          </a:p>
        </p:txBody>
      </p:sp>
      <p:sp>
        <p:nvSpPr>
          <p:cNvPr id="40" name="矩形 39"/>
          <p:cNvSpPr/>
          <p:nvPr/>
        </p:nvSpPr>
        <p:spPr>
          <a:xfrm>
            <a:off x="622752" y="2627473"/>
            <a:ext cx="4964009" cy="1299971"/>
          </a:xfrm>
          <a:prstGeom prst="rect">
            <a:avLst/>
          </a:prstGeom>
        </p:spPr>
        <p:txBody>
          <a:bodyPr wrap="square">
            <a:spAutoFit/>
          </a:bodyPr>
          <a:lstStyle/>
          <a:p>
            <a:pPr algn="just">
              <a:lnSpc>
                <a:spcPct val="110000"/>
              </a:lnSpc>
            </a:pPr>
            <a:r>
              <a:rPr lang="en-US" altLang="zh-CN" spc="-30" baseline="0" dirty="0">
                <a:solidFill>
                  <a:schemeClr val="bg1"/>
                </a:solidFill>
                <a:latin typeface="+mj-lt"/>
              </a:rPr>
              <a:t>Lorem ipsum dolor sit amet, consectetuer adipiscing elit. Maecenas porttitor congue massa. Fusce posher, magna shed pulvinar ultricies, purus lectus malesuada libero</a:t>
            </a:r>
            <a:endParaRPr lang="zh-CN" altLang="en-US" spc="-30" baseline="0" dirty="0">
              <a:solidFill>
                <a:schemeClr val="bg1"/>
              </a:solidFill>
              <a:latin typeface="+mj-lt"/>
            </a:endParaRPr>
          </a:p>
        </p:txBody>
      </p:sp>
    </p:spTree>
    <p:extLst>
      <p:ext uri="{BB962C8B-B14F-4D97-AF65-F5344CB8AC3E}">
        <p14:creationId xmlns:p14="http://schemas.microsoft.com/office/powerpoint/2010/main" val="2568339402"/>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过渡页一">
    <p:bg>
      <p:bgPr>
        <a:solidFill>
          <a:schemeClr val="bg1"/>
        </a:solidFill>
        <a:effectLst/>
      </p:bgPr>
    </p:bg>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xmlns="" id="{96BE0E8C-CCF1-4AA7-8F9A-0979B8E877AB}"/>
              </a:ext>
            </a:extLst>
          </p:cNvPr>
          <p:cNvPicPr>
            <a:picLocks noChangeAspect="1"/>
          </p:cNvPicPr>
          <p:nvPr userDrawn="1"/>
        </p:nvPicPr>
        <p:blipFill>
          <a:blip r:embed="rId2">
            <a:extLst>
              <a:ext uri="{28A0092B-C50C-407E-A947-70E740481C1C}">
                <a14:useLocalDpi xmlns:a14="http://schemas.microsoft.com/office/drawing/2010/main" val="0"/>
              </a:ext>
            </a:extLst>
          </a:blip>
          <a:srcRect l="2907" t="308" r="38375"/>
          <a:stretch>
            <a:fillRect/>
          </a:stretch>
        </p:blipFill>
        <p:spPr>
          <a:xfrm>
            <a:off x="-104930" y="0"/>
            <a:ext cx="6056026" cy="6858000"/>
          </a:xfrm>
          <a:custGeom>
            <a:avLst/>
            <a:gdLst>
              <a:gd name="connsiteX0" fmla="*/ 0 w 6056026"/>
              <a:gd name="connsiteY0" fmla="*/ 0 h 6858000"/>
              <a:gd name="connsiteX1" fmla="*/ 2960979 w 6056026"/>
              <a:gd name="connsiteY1" fmla="*/ 0 h 6858000"/>
              <a:gd name="connsiteX2" fmla="*/ 6056026 w 6056026"/>
              <a:gd name="connsiteY2" fmla="*/ 3191851 h 6858000"/>
              <a:gd name="connsiteX3" fmla="*/ 4262087 w 6056026"/>
              <a:gd name="connsiteY3" fmla="*/ 6858000 h 6858000"/>
              <a:gd name="connsiteX4" fmla="*/ 32366 w 605602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56026" h="6858000">
                <a:moveTo>
                  <a:pt x="0" y="0"/>
                </a:moveTo>
                <a:lnTo>
                  <a:pt x="2960979" y="0"/>
                </a:lnTo>
                <a:lnTo>
                  <a:pt x="6056026" y="3191851"/>
                </a:lnTo>
                <a:lnTo>
                  <a:pt x="4262087" y="6858000"/>
                </a:lnTo>
                <a:lnTo>
                  <a:pt x="32366" y="6858000"/>
                </a:lnTo>
                <a:close/>
              </a:path>
            </a:pathLst>
          </a:custGeom>
        </p:spPr>
      </p:pic>
      <p:sp>
        <p:nvSpPr>
          <p:cNvPr id="3" name="文本占位符 2"/>
          <p:cNvSpPr>
            <a:spLocks noGrp="1"/>
          </p:cNvSpPr>
          <p:nvPr>
            <p:ph type="body" sz="quarter" idx="10"/>
          </p:nvPr>
        </p:nvSpPr>
        <p:spPr>
          <a:xfrm>
            <a:off x="6651763" y="3807777"/>
            <a:ext cx="5675511" cy="998537"/>
          </a:xfrm>
        </p:spPr>
        <p:txBody>
          <a:bodyPr>
            <a:normAutofit/>
          </a:bodyPr>
          <a:lstStyle>
            <a:lvl1pPr marL="0" indent="0" algn="l">
              <a:buNone/>
              <a:defRPr sz="3200" b="1" spc="200" baseline="0">
                <a:solidFill>
                  <a:schemeClr val="accent1"/>
                </a:solidFill>
                <a:latin typeface="阿里巴巴普惠体 B" panose="00020600040101010101" pitchFamily="18" charset="-122"/>
                <a:ea typeface="阿里巴巴普惠体 B" panose="00020600040101010101" pitchFamily="18" charset="-122"/>
              </a:defRPr>
            </a:lvl1pPr>
          </a:lstStyle>
          <a:p>
            <a:pPr lvl="0"/>
            <a:r>
              <a:rPr lang="zh-CN" altLang="en-US" dirty="0"/>
              <a:t>单击此处编辑母版文本样式</a:t>
            </a:r>
          </a:p>
        </p:txBody>
      </p:sp>
      <p:sp>
        <p:nvSpPr>
          <p:cNvPr id="12" name="矩形 11"/>
          <p:cNvSpPr/>
          <p:nvPr/>
        </p:nvSpPr>
        <p:spPr>
          <a:xfrm>
            <a:off x="6630397" y="2376026"/>
            <a:ext cx="2605200" cy="1107996"/>
          </a:xfrm>
          <a:prstGeom prst="rect">
            <a:avLst/>
          </a:prstGeom>
        </p:spPr>
        <p:txBody>
          <a:bodyPr wrap="none">
            <a:spAutoFit/>
          </a:bodyPr>
          <a:lstStyle/>
          <a:p>
            <a:r>
              <a:rPr lang="en-US" altLang="zh-CN" sz="6600" spc="0" dirty="0">
                <a:solidFill>
                  <a:schemeClr val="accent1"/>
                </a:solidFill>
                <a:latin typeface="+mj-ea"/>
                <a:ea typeface="+mj-ea"/>
              </a:rPr>
              <a:t>Part</a:t>
            </a:r>
            <a:r>
              <a:rPr lang="en-US" altLang="zh-CN" sz="6600" spc="0" baseline="0" dirty="0">
                <a:solidFill>
                  <a:schemeClr val="accent1"/>
                </a:solidFill>
                <a:latin typeface="+mj-ea"/>
                <a:ea typeface="+mj-ea"/>
              </a:rPr>
              <a:t> </a:t>
            </a:r>
            <a:r>
              <a:rPr lang="en-US" altLang="zh-CN" sz="6600" spc="0" dirty="0">
                <a:solidFill>
                  <a:schemeClr val="accent1"/>
                </a:solidFill>
                <a:latin typeface="+mj-ea"/>
                <a:ea typeface="+mj-ea"/>
              </a:rPr>
              <a:t>1</a:t>
            </a:r>
            <a:endParaRPr lang="zh-CN" altLang="en-US" sz="6600" spc="0" dirty="0">
              <a:solidFill>
                <a:schemeClr val="accent1"/>
              </a:solidFill>
              <a:latin typeface="+mj-ea"/>
              <a:ea typeface="+mj-ea"/>
            </a:endParaRPr>
          </a:p>
        </p:txBody>
      </p:sp>
      <p:cxnSp>
        <p:nvCxnSpPr>
          <p:cNvPr id="16" name="直接连接符 15"/>
          <p:cNvCxnSpPr/>
          <p:nvPr/>
        </p:nvCxnSpPr>
        <p:spPr>
          <a:xfrm>
            <a:off x="3259365" y="0"/>
            <a:ext cx="3371032" cy="3371032"/>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4466846" y="2698230"/>
            <a:ext cx="2090132" cy="4159770"/>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6743700" y="3610278"/>
            <a:ext cx="82633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667559"/>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过渡页二">
    <p:bg>
      <p:bgPr>
        <a:solidFill>
          <a:schemeClr val="bg1"/>
        </a:solidFill>
        <a:effectLst/>
      </p:bgPr>
    </p:bg>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xmlns="" id="{4B5D77E1-F3D3-4AE7-A631-E4D26B692227}"/>
              </a:ext>
            </a:extLst>
          </p:cNvPr>
          <p:cNvPicPr>
            <a:picLocks noChangeAspect="1"/>
          </p:cNvPicPr>
          <p:nvPr userDrawn="1"/>
        </p:nvPicPr>
        <p:blipFill>
          <a:blip r:embed="rId2">
            <a:extLst>
              <a:ext uri="{28A0092B-C50C-407E-A947-70E740481C1C}">
                <a14:useLocalDpi xmlns:a14="http://schemas.microsoft.com/office/drawing/2010/main" val="0"/>
              </a:ext>
            </a:extLst>
          </a:blip>
          <a:srcRect l="17167" r="29090"/>
          <a:stretch>
            <a:fillRect/>
          </a:stretch>
        </p:blipFill>
        <p:spPr>
          <a:xfrm>
            <a:off x="-104930" y="0"/>
            <a:ext cx="6056026" cy="6858000"/>
          </a:xfrm>
          <a:custGeom>
            <a:avLst/>
            <a:gdLst>
              <a:gd name="connsiteX0" fmla="*/ 0 w 6056026"/>
              <a:gd name="connsiteY0" fmla="*/ 0 h 6858000"/>
              <a:gd name="connsiteX1" fmla="*/ 2960979 w 6056026"/>
              <a:gd name="connsiteY1" fmla="*/ 0 h 6858000"/>
              <a:gd name="connsiteX2" fmla="*/ 6056026 w 6056026"/>
              <a:gd name="connsiteY2" fmla="*/ 3191851 h 6858000"/>
              <a:gd name="connsiteX3" fmla="*/ 4262087 w 6056026"/>
              <a:gd name="connsiteY3" fmla="*/ 6858000 h 6858000"/>
              <a:gd name="connsiteX4" fmla="*/ 32365 w 6056026"/>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56026" h="6858000">
                <a:moveTo>
                  <a:pt x="0" y="0"/>
                </a:moveTo>
                <a:lnTo>
                  <a:pt x="2960979" y="0"/>
                </a:lnTo>
                <a:lnTo>
                  <a:pt x="6056026" y="3191851"/>
                </a:lnTo>
                <a:lnTo>
                  <a:pt x="4262087" y="6858000"/>
                </a:lnTo>
                <a:lnTo>
                  <a:pt x="32365" y="6858000"/>
                </a:lnTo>
                <a:close/>
              </a:path>
            </a:pathLst>
          </a:custGeom>
        </p:spPr>
      </p:pic>
      <p:sp>
        <p:nvSpPr>
          <p:cNvPr id="3" name="文本占位符 2"/>
          <p:cNvSpPr>
            <a:spLocks noGrp="1"/>
          </p:cNvSpPr>
          <p:nvPr>
            <p:ph type="body" sz="quarter" idx="10"/>
          </p:nvPr>
        </p:nvSpPr>
        <p:spPr>
          <a:xfrm>
            <a:off x="6651763" y="3807777"/>
            <a:ext cx="5675511" cy="998537"/>
          </a:xfrm>
        </p:spPr>
        <p:txBody>
          <a:bodyPr>
            <a:normAutofit/>
          </a:bodyPr>
          <a:lstStyle>
            <a:lvl1pPr marL="0" indent="0" algn="l">
              <a:buNone/>
              <a:defRPr sz="3200" b="1" spc="200" baseline="0">
                <a:solidFill>
                  <a:schemeClr val="accent1"/>
                </a:solidFill>
                <a:latin typeface="阿里巴巴普惠体 B" panose="00020600040101010101" pitchFamily="18" charset="-122"/>
                <a:ea typeface="阿里巴巴普惠体 B" panose="00020600040101010101" pitchFamily="18" charset="-122"/>
              </a:defRPr>
            </a:lvl1pPr>
          </a:lstStyle>
          <a:p>
            <a:pPr lvl="0"/>
            <a:r>
              <a:rPr lang="zh-CN" altLang="en-US" dirty="0"/>
              <a:t>单击此处编辑母版文本样式</a:t>
            </a:r>
          </a:p>
        </p:txBody>
      </p:sp>
      <p:sp>
        <p:nvSpPr>
          <p:cNvPr id="12" name="矩形 11"/>
          <p:cNvSpPr/>
          <p:nvPr/>
        </p:nvSpPr>
        <p:spPr>
          <a:xfrm>
            <a:off x="6630397" y="2376026"/>
            <a:ext cx="2598788" cy="1107996"/>
          </a:xfrm>
          <a:prstGeom prst="rect">
            <a:avLst/>
          </a:prstGeom>
        </p:spPr>
        <p:txBody>
          <a:bodyPr wrap="none">
            <a:spAutoFit/>
          </a:bodyPr>
          <a:lstStyle/>
          <a:p>
            <a:r>
              <a:rPr lang="en-US" altLang="zh-CN" sz="6600" spc="0" dirty="0">
                <a:solidFill>
                  <a:schemeClr val="accent1"/>
                </a:solidFill>
                <a:latin typeface="+mj-ea"/>
                <a:ea typeface="+mj-ea"/>
              </a:rPr>
              <a:t>Part</a:t>
            </a:r>
            <a:r>
              <a:rPr lang="en-US" altLang="zh-CN" sz="6600" spc="0" baseline="0" dirty="0">
                <a:solidFill>
                  <a:schemeClr val="accent1"/>
                </a:solidFill>
                <a:latin typeface="+mj-ea"/>
                <a:ea typeface="+mj-ea"/>
              </a:rPr>
              <a:t> </a:t>
            </a:r>
            <a:r>
              <a:rPr lang="en-US" altLang="zh-CN" sz="6600" spc="0" dirty="0">
                <a:solidFill>
                  <a:schemeClr val="accent1"/>
                </a:solidFill>
                <a:latin typeface="+mj-ea"/>
                <a:ea typeface="+mj-ea"/>
              </a:rPr>
              <a:t>2</a:t>
            </a:r>
            <a:endParaRPr lang="zh-CN" altLang="en-US" sz="6600" spc="0" dirty="0">
              <a:solidFill>
                <a:schemeClr val="accent1"/>
              </a:solidFill>
              <a:latin typeface="+mj-ea"/>
              <a:ea typeface="+mj-ea"/>
            </a:endParaRPr>
          </a:p>
        </p:txBody>
      </p:sp>
      <p:cxnSp>
        <p:nvCxnSpPr>
          <p:cNvPr id="16" name="直接连接符 15"/>
          <p:cNvCxnSpPr/>
          <p:nvPr/>
        </p:nvCxnSpPr>
        <p:spPr>
          <a:xfrm>
            <a:off x="3259365" y="0"/>
            <a:ext cx="3371032" cy="3371032"/>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4466846" y="2698230"/>
            <a:ext cx="2090132" cy="4159770"/>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6743700" y="3610278"/>
            <a:ext cx="82633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5450506"/>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过渡页三">
    <p:bg>
      <p:bgPr>
        <a:solidFill>
          <a:schemeClr val="bg1"/>
        </a:solidFill>
        <a:effectLst/>
      </p:bgPr>
    </p:bg>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xmlns="" id="{5662841D-FBDA-459F-A128-30BD1CCFC490}"/>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l="33943" r="6685"/>
          <a:stretch>
            <a:fillRect/>
          </a:stretch>
        </p:blipFill>
        <p:spPr>
          <a:xfrm>
            <a:off x="-104930" y="0"/>
            <a:ext cx="6107652" cy="6858000"/>
          </a:xfrm>
          <a:custGeom>
            <a:avLst/>
            <a:gdLst>
              <a:gd name="connsiteX0" fmla="*/ 0 w 6107652"/>
              <a:gd name="connsiteY0" fmla="*/ 0 h 6858000"/>
              <a:gd name="connsiteX1" fmla="*/ 2986221 w 6107652"/>
              <a:gd name="connsiteY1" fmla="*/ 0 h 6858000"/>
              <a:gd name="connsiteX2" fmla="*/ 6107652 w 6107652"/>
              <a:gd name="connsiteY2" fmla="*/ 3219061 h 6858000"/>
              <a:gd name="connsiteX3" fmla="*/ 4327027 w 6107652"/>
              <a:gd name="connsiteY3" fmla="*/ 6858000 h 6858000"/>
              <a:gd name="connsiteX4" fmla="*/ 32366 w 610765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652" h="6858000">
                <a:moveTo>
                  <a:pt x="0" y="0"/>
                </a:moveTo>
                <a:lnTo>
                  <a:pt x="2986221" y="0"/>
                </a:lnTo>
                <a:lnTo>
                  <a:pt x="6107652" y="3219061"/>
                </a:lnTo>
                <a:lnTo>
                  <a:pt x="4327027" y="6858000"/>
                </a:lnTo>
                <a:lnTo>
                  <a:pt x="32366" y="6858000"/>
                </a:lnTo>
                <a:close/>
              </a:path>
            </a:pathLst>
          </a:custGeom>
        </p:spPr>
      </p:pic>
      <p:sp>
        <p:nvSpPr>
          <p:cNvPr id="3" name="文本占位符 2"/>
          <p:cNvSpPr>
            <a:spLocks noGrp="1"/>
          </p:cNvSpPr>
          <p:nvPr>
            <p:ph type="body" sz="quarter" idx="10"/>
          </p:nvPr>
        </p:nvSpPr>
        <p:spPr>
          <a:xfrm>
            <a:off x="6651763" y="3807777"/>
            <a:ext cx="5675511" cy="998537"/>
          </a:xfrm>
        </p:spPr>
        <p:txBody>
          <a:bodyPr>
            <a:normAutofit/>
          </a:bodyPr>
          <a:lstStyle>
            <a:lvl1pPr marL="0" indent="0" algn="l">
              <a:buNone/>
              <a:defRPr sz="3200" b="1" spc="200" baseline="0">
                <a:solidFill>
                  <a:schemeClr val="accent1"/>
                </a:solidFill>
                <a:latin typeface="阿里巴巴普惠体 B" panose="00020600040101010101" pitchFamily="18" charset="-122"/>
                <a:ea typeface="阿里巴巴普惠体 B" panose="00020600040101010101" pitchFamily="18" charset="-122"/>
              </a:defRPr>
            </a:lvl1pPr>
          </a:lstStyle>
          <a:p>
            <a:pPr lvl="0"/>
            <a:r>
              <a:rPr lang="zh-CN" altLang="en-US" dirty="0"/>
              <a:t>单击此处编辑母版文本样式</a:t>
            </a:r>
          </a:p>
        </p:txBody>
      </p:sp>
      <p:sp>
        <p:nvSpPr>
          <p:cNvPr id="12" name="矩形 11"/>
          <p:cNvSpPr/>
          <p:nvPr/>
        </p:nvSpPr>
        <p:spPr>
          <a:xfrm>
            <a:off x="6630397" y="2376026"/>
            <a:ext cx="2759089" cy="1107996"/>
          </a:xfrm>
          <a:prstGeom prst="rect">
            <a:avLst/>
          </a:prstGeom>
        </p:spPr>
        <p:txBody>
          <a:bodyPr wrap="none">
            <a:spAutoFit/>
          </a:bodyPr>
          <a:lstStyle/>
          <a:p>
            <a:r>
              <a:rPr lang="en-US" altLang="zh-CN" sz="6600" spc="200" dirty="0">
                <a:solidFill>
                  <a:schemeClr val="accent1"/>
                </a:solidFill>
                <a:latin typeface="+mj-ea"/>
                <a:ea typeface="+mj-ea"/>
              </a:rPr>
              <a:t>Part</a:t>
            </a:r>
            <a:r>
              <a:rPr lang="en-US" altLang="zh-CN" sz="6600" spc="200" baseline="0" dirty="0">
                <a:solidFill>
                  <a:schemeClr val="accent1"/>
                </a:solidFill>
                <a:latin typeface="+mj-ea"/>
                <a:ea typeface="+mj-ea"/>
              </a:rPr>
              <a:t> </a:t>
            </a:r>
            <a:r>
              <a:rPr lang="en-US" altLang="zh-CN" sz="6600" spc="200" dirty="0">
                <a:solidFill>
                  <a:schemeClr val="accent1"/>
                </a:solidFill>
                <a:latin typeface="+mj-ea"/>
                <a:ea typeface="+mj-ea"/>
              </a:rPr>
              <a:t>3</a:t>
            </a:r>
            <a:endParaRPr lang="zh-CN" altLang="en-US" sz="6600" spc="200" dirty="0">
              <a:solidFill>
                <a:schemeClr val="accent1"/>
              </a:solidFill>
              <a:latin typeface="+mj-ea"/>
              <a:ea typeface="+mj-ea"/>
            </a:endParaRPr>
          </a:p>
        </p:txBody>
      </p:sp>
      <p:cxnSp>
        <p:nvCxnSpPr>
          <p:cNvPr id="16" name="直接连接符 15"/>
          <p:cNvCxnSpPr/>
          <p:nvPr/>
        </p:nvCxnSpPr>
        <p:spPr>
          <a:xfrm>
            <a:off x="3259365" y="0"/>
            <a:ext cx="3371032" cy="3371032"/>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4466846" y="2698230"/>
            <a:ext cx="2090132" cy="4159770"/>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6743700" y="3610278"/>
            <a:ext cx="82633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115675"/>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过渡页四">
    <p:bg>
      <p:bgPr>
        <a:solidFill>
          <a:schemeClr val="bg1"/>
        </a:solidFill>
        <a:effectLst/>
      </p:bgPr>
    </p:bg>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xmlns="" id="{6C0DD94A-01FF-4B31-9F29-FBD9E6A1C9BD}"/>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l="43179" t="4297"/>
          <a:stretch>
            <a:fillRect/>
          </a:stretch>
        </p:blipFill>
        <p:spPr>
          <a:xfrm>
            <a:off x="-104930" y="0"/>
            <a:ext cx="6107652" cy="6858000"/>
          </a:xfrm>
          <a:custGeom>
            <a:avLst/>
            <a:gdLst>
              <a:gd name="connsiteX0" fmla="*/ 0 w 6107652"/>
              <a:gd name="connsiteY0" fmla="*/ 0 h 6858000"/>
              <a:gd name="connsiteX1" fmla="*/ 2986221 w 6107652"/>
              <a:gd name="connsiteY1" fmla="*/ 0 h 6858000"/>
              <a:gd name="connsiteX2" fmla="*/ 6107652 w 6107652"/>
              <a:gd name="connsiteY2" fmla="*/ 3219061 h 6858000"/>
              <a:gd name="connsiteX3" fmla="*/ 4327028 w 6107652"/>
              <a:gd name="connsiteY3" fmla="*/ 6858000 h 6858000"/>
              <a:gd name="connsiteX4" fmla="*/ 32366 w 610765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652" h="6858000">
                <a:moveTo>
                  <a:pt x="0" y="0"/>
                </a:moveTo>
                <a:lnTo>
                  <a:pt x="2986221" y="0"/>
                </a:lnTo>
                <a:lnTo>
                  <a:pt x="6107652" y="3219061"/>
                </a:lnTo>
                <a:lnTo>
                  <a:pt x="4327028" y="6858000"/>
                </a:lnTo>
                <a:lnTo>
                  <a:pt x="32366" y="6858000"/>
                </a:lnTo>
                <a:close/>
              </a:path>
            </a:pathLst>
          </a:custGeom>
        </p:spPr>
      </p:pic>
      <p:sp>
        <p:nvSpPr>
          <p:cNvPr id="3" name="文本占位符 2"/>
          <p:cNvSpPr>
            <a:spLocks noGrp="1"/>
          </p:cNvSpPr>
          <p:nvPr>
            <p:ph type="body" sz="quarter" idx="10"/>
          </p:nvPr>
        </p:nvSpPr>
        <p:spPr>
          <a:xfrm>
            <a:off x="6651763" y="3807777"/>
            <a:ext cx="5675511" cy="998537"/>
          </a:xfrm>
        </p:spPr>
        <p:txBody>
          <a:bodyPr>
            <a:normAutofit/>
          </a:bodyPr>
          <a:lstStyle>
            <a:lvl1pPr marL="0" indent="0" algn="l">
              <a:buNone/>
              <a:defRPr sz="3200" b="1" spc="200" baseline="0">
                <a:solidFill>
                  <a:schemeClr val="accent1"/>
                </a:solidFill>
                <a:latin typeface="阿里巴巴普惠体 B" panose="00020600040101010101" pitchFamily="18" charset="-122"/>
                <a:ea typeface="阿里巴巴普惠体 B" panose="00020600040101010101" pitchFamily="18" charset="-122"/>
              </a:defRPr>
            </a:lvl1pPr>
          </a:lstStyle>
          <a:p>
            <a:pPr lvl="0"/>
            <a:r>
              <a:rPr lang="zh-CN" altLang="en-US" dirty="0"/>
              <a:t>单击此处编辑母版文本样式</a:t>
            </a:r>
          </a:p>
        </p:txBody>
      </p:sp>
      <p:sp>
        <p:nvSpPr>
          <p:cNvPr id="12" name="矩形 11"/>
          <p:cNvSpPr/>
          <p:nvPr/>
        </p:nvSpPr>
        <p:spPr>
          <a:xfrm>
            <a:off x="6630397" y="2376026"/>
            <a:ext cx="2605200" cy="1107996"/>
          </a:xfrm>
          <a:prstGeom prst="rect">
            <a:avLst/>
          </a:prstGeom>
        </p:spPr>
        <p:txBody>
          <a:bodyPr wrap="none">
            <a:spAutoFit/>
          </a:bodyPr>
          <a:lstStyle/>
          <a:p>
            <a:r>
              <a:rPr lang="en-US" altLang="zh-CN" sz="6600" spc="0" dirty="0">
                <a:solidFill>
                  <a:schemeClr val="accent1"/>
                </a:solidFill>
                <a:latin typeface="+mj-ea"/>
                <a:ea typeface="+mj-ea"/>
              </a:rPr>
              <a:t>Part</a:t>
            </a:r>
            <a:r>
              <a:rPr lang="en-US" altLang="zh-CN" sz="6600" spc="0" baseline="0" dirty="0">
                <a:solidFill>
                  <a:schemeClr val="accent1"/>
                </a:solidFill>
                <a:latin typeface="+mj-ea"/>
                <a:ea typeface="+mj-ea"/>
              </a:rPr>
              <a:t> </a:t>
            </a:r>
            <a:r>
              <a:rPr lang="en-US" altLang="zh-CN" sz="6600" spc="0" dirty="0">
                <a:solidFill>
                  <a:schemeClr val="accent1"/>
                </a:solidFill>
                <a:latin typeface="+mj-ea"/>
                <a:ea typeface="+mj-ea"/>
              </a:rPr>
              <a:t>4</a:t>
            </a:r>
            <a:endParaRPr lang="zh-CN" altLang="en-US" sz="6600" spc="0" dirty="0">
              <a:solidFill>
                <a:schemeClr val="accent1"/>
              </a:solidFill>
              <a:latin typeface="+mj-ea"/>
              <a:ea typeface="+mj-ea"/>
            </a:endParaRPr>
          </a:p>
        </p:txBody>
      </p:sp>
      <p:cxnSp>
        <p:nvCxnSpPr>
          <p:cNvPr id="16" name="直接连接符 15"/>
          <p:cNvCxnSpPr/>
          <p:nvPr/>
        </p:nvCxnSpPr>
        <p:spPr>
          <a:xfrm>
            <a:off x="3259365" y="0"/>
            <a:ext cx="3371032" cy="3371032"/>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4466846" y="2698230"/>
            <a:ext cx="2090132" cy="4159770"/>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6743700" y="3610278"/>
            <a:ext cx="82633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237323"/>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cSld name="结尾页">
    <p:bg>
      <p:bgPr>
        <a:solidFill>
          <a:schemeClr val="bg1"/>
        </a:solidFill>
        <a:effectLst/>
      </p:bgPr>
    </p:bg>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xmlns="" id="{AA197D90-E5FD-454F-B74B-1BE49FFA8D0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l="3622" t="435" r="33825" b="429"/>
          <a:stretch>
            <a:fillRect/>
          </a:stretch>
        </p:blipFill>
        <p:spPr>
          <a:xfrm>
            <a:off x="5675085" y="0"/>
            <a:ext cx="6516915" cy="6858000"/>
          </a:xfrm>
          <a:custGeom>
            <a:avLst/>
            <a:gdLst>
              <a:gd name="connsiteX0" fmla="*/ 1710495 w 6516915"/>
              <a:gd name="connsiteY0" fmla="*/ 0 h 6858000"/>
              <a:gd name="connsiteX1" fmla="*/ 6516915 w 6516915"/>
              <a:gd name="connsiteY1" fmla="*/ 0 h 6858000"/>
              <a:gd name="connsiteX2" fmla="*/ 4806420 w 6516915"/>
              <a:gd name="connsiteY2" fmla="*/ 6858000 h 6858000"/>
              <a:gd name="connsiteX3" fmla="*/ 0 w 651691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16915" h="6858000">
                <a:moveTo>
                  <a:pt x="1710495" y="0"/>
                </a:moveTo>
                <a:lnTo>
                  <a:pt x="6516915" y="0"/>
                </a:lnTo>
                <a:lnTo>
                  <a:pt x="4806420" y="6858000"/>
                </a:lnTo>
                <a:lnTo>
                  <a:pt x="0" y="6858000"/>
                </a:lnTo>
                <a:close/>
              </a:path>
            </a:pathLst>
          </a:custGeom>
        </p:spPr>
      </p:pic>
      <p:sp>
        <p:nvSpPr>
          <p:cNvPr id="14" name="直角三角形 13"/>
          <p:cNvSpPr/>
          <p:nvPr/>
        </p:nvSpPr>
        <p:spPr>
          <a:xfrm rot="5400000">
            <a:off x="99186" y="-125340"/>
            <a:ext cx="792566" cy="983003"/>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p:nvPr/>
        </p:nvCxnSpPr>
        <p:spPr>
          <a:xfrm flipH="1">
            <a:off x="11445886" y="2500614"/>
            <a:ext cx="841829" cy="2583543"/>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11066460" y="4296229"/>
            <a:ext cx="841829" cy="2583543"/>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a:extLst>
              <a:ext uri="{FF2B5EF4-FFF2-40B4-BE49-F238E27FC236}">
                <a16:creationId xmlns:a16="http://schemas.microsoft.com/office/drawing/2014/main" xmlns="" id="{140B4172-8223-43F5-96EC-1BE8003E8454}"/>
              </a:ext>
            </a:extLst>
          </p:cNvPr>
          <p:cNvGrpSpPr/>
          <p:nvPr userDrawn="1"/>
        </p:nvGrpSpPr>
        <p:grpSpPr>
          <a:xfrm>
            <a:off x="581754" y="2072166"/>
            <a:ext cx="6502974" cy="2245320"/>
            <a:chOff x="581754" y="1964730"/>
            <a:chExt cx="6502974" cy="2245320"/>
          </a:xfrm>
        </p:grpSpPr>
        <p:grpSp>
          <p:nvGrpSpPr>
            <p:cNvPr id="2" name="组合 1">
              <a:extLst>
                <a:ext uri="{FF2B5EF4-FFF2-40B4-BE49-F238E27FC236}">
                  <a16:creationId xmlns:a16="http://schemas.microsoft.com/office/drawing/2014/main" xmlns="" id="{B6E46265-6170-478C-AA18-56C5FD532678}"/>
                </a:ext>
              </a:extLst>
            </p:cNvPr>
            <p:cNvGrpSpPr/>
            <p:nvPr userDrawn="1"/>
          </p:nvGrpSpPr>
          <p:grpSpPr>
            <a:xfrm>
              <a:off x="581754" y="1964730"/>
              <a:ext cx="6502974" cy="1661994"/>
              <a:chOff x="562704" y="1459905"/>
              <a:chExt cx="6502974" cy="1661994"/>
            </a:xfrm>
          </p:grpSpPr>
          <p:sp>
            <p:nvSpPr>
              <p:cNvPr id="29" name="文本框 28"/>
              <p:cNvSpPr txBox="1"/>
              <p:nvPr/>
            </p:nvSpPr>
            <p:spPr>
              <a:xfrm>
                <a:off x="598876" y="2660234"/>
                <a:ext cx="2527812" cy="461665"/>
              </a:xfrm>
              <a:prstGeom prst="rect">
                <a:avLst/>
              </a:prstGeom>
              <a:noFill/>
            </p:spPr>
            <p:txBody>
              <a:bodyPr wrap="square" rtlCol="0">
                <a:spAutoFit/>
              </a:bodyPr>
              <a:lstStyle/>
              <a:p>
                <a:pPr algn="dist"/>
                <a:r>
                  <a:rPr lang="en-US" altLang="zh-CN" sz="2400" spc="300" dirty="0">
                    <a:solidFill>
                      <a:schemeClr val="tx1">
                        <a:lumMod val="50000"/>
                        <a:lumOff val="50000"/>
                      </a:schemeClr>
                    </a:solidFill>
                    <a:latin typeface="+mn-ea"/>
                    <a:ea typeface="+mn-ea"/>
                  </a:rPr>
                  <a:t>THANKS</a:t>
                </a:r>
                <a:r>
                  <a:rPr lang="zh-CN" altLang="en-US" sz="2400" spc="300" dirty="0">
                    <a:solidFill>
                      <a:schemeClr val="tx1">
                        <a:lumMod val="50000"/>
                        <a:lumOff val="50000"/>
                      </a:schemeClr>
                    </a:solidFill>
                    <a:latin typeface="+mn-ea"/>
                    <a:ea typeface="+mn-ea"/>
                  </a:rPr>
                  <a:t>！</a:t>
                </a:r>
              </a:p>
            </p:txBody>
          </p:sp>
          <p:sp>
            <p:nvSpPr>
              <p:cNvPr id="9" name="文本框 8">
                <a:extLst>
                  <a:ext uri="{FF2B5EF4-FFF2-40B4-BE49-F238E27FC236}">
                    <a16:creationId xmlns:a16="http://schemas.microsoft.com/office/drawing/2014/main" xmlns="" id="{2FE10980-9759-4C6D-976D-16A9897F1F9F}"/>
                  </a:ext>
                </a:extLst>
              </p:cNvPr>
              <p:cNvSpPr txBox="1"/>
              <p:nvPr userDrawn="1"/>
            </p:nvSpPr>
            <p:spPr>
              <a:xfrm>
                <a:off x="562704" y="1459905"/>
                <a:ext cx="6502974" cy="1200329"/>
              </a:xfrm>
              <a:prstGeom prst="rect">
                <a:avLst/>
              </a:prstGeom>
              <a:noFill/>
            </p:spPr>
            <p:txBody>
              <a:bodyPr wrap="square" rtlCol="0">
                <a:spAutoFit/>
              </a:bodyPr>
              <a:lstStyle/>
              <a:p>
                <a:r>
                  <a:rPr lang="zh-CN" altLang="en-US" sz="7200" spc="300" dirty="0">
                    <a:solidFill>
                      <a:schemeClr val="accent1"/>
                    </a:solidFill>
                    <a:latin typeface="+mj-ea"/>
                    <a:ea typeface="+mj-ea"/>
                  </a:rPr>
                  <a:t>谢谢观看</a:t>
                </a:r>
              </a:p>
            </p:txBody>
          </p:sp>
        </p:grpSp>
        <p:cxnSp>
          <p:nvCxnSpPr>
            <p:cNvPr id="6" name="直接连接符 5">
              <a:extLst>
                <a:ext uri="{FF2B5EF4-FFF2-40B4-BE49-F238E27FC236}">
                  <a16:creationId xmlns:a16="http://schemas.microsoft.com/office/drawing/2014/main" xmlns="" id="{FEF17EB9-96C8-4420-94FC-BF685891F84C}"/>
                </a:ext>
              </a:extLst>
            </p:cNvPr>
            <p:cNvCxnSpPr/>
            <p:nvPr userDrawn="1"/>
          </p:nvCxnSpPr>
          <p:spPr>
            <a:xfrm>
              <a:off x="733425" y="4210050"/>
              <a:ext cx="428625"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12106774"/>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内容页-2个观点">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3356192"/>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3706361"/>
      </p:ext>
    </p:extLst>
  </p:cSld>
  <p:clrMapOvr>
    <a:masterClrMapping/>
  </p:clrMapOvr>
  <p:extLst>
    <p:ext uri="{DCECCB84-F9BA-43D5-87BE-67443E8EF086}">
      <p15:sldGuideLst xmlns:p15="http://schemas.microsoft.com/office/powerpoint/2012/main">
        <p15:guide id="1" orient="horz" pos="300">
          <p15:clr>
            <a:srgbClr val="FBAE40"/>
          </p15:clr>
        </p15:guide>
        <p15:guide id="2" pos="279">
          <p15:clr>
            <a:srgbClr val="FBAE40"/>
          </p15:clr>
        </p15:guide>
        <p15:guide id="3" pos="7401">
          <p15:clr>
            <a:srgbClr val="FBAE40"/>
          </p15:clr>
        </p15:guide>
        <p15:guide id="4" orient="horz" pos="4088">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转场页">
    <p:bg>
      <p:bgPr>
        <a:solidFill>
          <a:schemeClr val="tx1"/>
        </a:solidFill>
        <a:effectLst/>
      </p:bgPr>
    </p:bg>
    <p:spTree>
      <p:nvGrpSpPr>
        <p:cNvPr id="1" name=""/>
        <p:cNvGrpSpPr/>
        <p:nvPr/>
      </p:nvGrpSpPr>
      <p:grpSpPr>
        <a:xfrm>
          <a:off x="0" y="0"/>
          <a:ext cx="0" cy="0"/>
          <a:chOff x="0" y="0"/>
          <a:chExt cx="0" cy="0"/>
        </a:xfrm>
      </p:grpSpPr>
      <p:pic>
        <p:nvPicPr>
          <p:cNvPr id="6" name="图片 5" descr="图片包含 人员, 笔记本电脑, 餐桌, 就坐&#10;&#10;描述已自动生成">
            <a:extLst>
              <a:ext uri="{FF2B5EF4-FFF2-40B4-BE49-F238E27FC236}">
                <a16:creationId xmlns:a16="http://schemas.microsoft.com/office/drawing/2014/main" xmlns="" id="{C655A99D-10F6-4B4C-A927-A7377A97025F}"/>
              </a:ext>
            </a:extLst>
          </p:cNvPr>
          <p:cNvPicPr>
            <a:picLocks noChangeAspect="1"/>
          </p:cNvPicPr>
          <p:nvPr userDrawn="1"/>
        </p:nvPicPr>
        <p:blipFill rotWithShape="1">
          <a:blip r:embed="rId5" cstate="screen">
            <a:alphaModFix amt="20000"/>
            <a:extLst>
              <a:ext uri="{28A0092B-C50C-407E-A947-70E740481C1C}">
                <a14:useLocalDpi xmlns:a14="http://schemas.microsoft.com/office/drawing/2010/main"/>
              </a:ext>
            </a:extLst>
          </a:blip>
          <a:srcRect/>
          <a:stretch/>
        </p:blipFill>
        <p:spPr>
          <a:xfrm>
            <a:off x="0" y="0"/>
            <a:ext cx="12192000" cy="6858001"/>
          </a:xfrm>
          <a:prstGeom prst="rect">
            <a:avLst/>
          </a:prstGeom>
        </p:spPr>
      </p:pic>
      <p:sp>
        <p:nvSpPr>
          <p:cNvPr id="7" name="文本框 6">
            <a:extLst>
              <a:ext uri="{FF2B5EF4-FFF2-40B4-BE49-F238E27FC236}">
                <a16:creationId xmlns:a16="http://schemas.microsoft.com/office/drawing/2014/main" xmlns="" id="{079E390D-66A3-40CB-A931-64122B3FBA1A}"/>
              </a:ext>
            </a:extLst>
          </p:cNvPr>
          <p:cNvSpPr txBox="1"/>
          <p:nvPr userDrawn="1">
            <p:custDataLst>
              <p:tags r:id="rId1"/>
            </p:custDataLst>
          </p:nvPr>
        </p:nvSpPr>
        <p:spPr>
          <a:xfrm>
            <a:off x="1041530" y="4603221"/>
            <a:ext cx="1609742" cy="511744"/>
          </a:xfrm>
          <a:custGeom>
            <a:avLst/>
            <a:gdLst>
              <a:gd name="connsiteX0" fmla="*/ 1596871 w 1609742"/>
              <a:gd name="connsiteY0" fmla="*/ 486000 h 511744"/>
              <a:gd name="connsiteX1" fmla="*/ 1609742 w 1609742"/>
              <a:gd name="connsiteY1" fmla="*/ 498872 h 511744"/>
              <a:gd name="connsiteX2" fmla="*/ 1596871 w 1609742"/>
              <a:gd name="connsiteY2" fmla="*/ 511744 h 511744"/>
              <a:gd name="connsiteX3" fmla="*/ 1584000 w 1609742"/>
              <a:gd name="connsiteY3" fmla="*/ 498872 h 511744"/>
              <a:gd name="connsiteX4" fmla="*/ 1596871 w 1609742"/>
              <a:gd name="connsiteY4" fmla="*/ 486000 h 511744"/>
              <a:gd name="connsiteX5" fmla="*/ 1398871 w 1609742"/>
              <a:gd name="connsiteY5" fmla="*/ 486000 h 511744"/>
              <a:gd name="connsiteX6" fmla="*/ 1411742 w 1609742"/>
              <a:gd name="connsiteY6" fmla="*/ 498872 h 511744"/>
              <a:gd name="connsiteX7" fmla="*/ 1398871 w 1609742"/>
              <a:gd name="connsiteY7" fmla="*/ 511744 h 511744"/>
              <a:gd name="connsiteX8" fmla="*/ 1386000 w 1609742"/>
              <a:gd name="connsiteY8" fmla="*/ 498872 h 511744"/>
              <a:gd name="connsiteX9" fmla="*/ 1398871 w 1609742"/>
              <a:gd name="connsiteY9" fmla="*/ 486000 h 511744"/>
              <a:gd name="connsiteX10" fmla="*/ 1200871 w 1609742"/>
              <a:gd name="connsiteY10" fmla="*/ 486000 h 511744"/>
              <a:gd name="connsiteX11" fmla="*/ 1213742 w 1609742"/>
              <a:gd name="connsiteY11" fmla="*/ 498872 h 511744"/>
              <a:gd name="connsiteX12" fmla="*/ 1200871 w 1609742"/>
              <a:gd name="connsiteY12" fmla="*/ 511744 h 511744"/>
              <a:gd name="connsiteX13" fmla="*/ 1188000 w 1609742"/>
              <a:gd name="connsiteY13" fmla="*/ 498872 h 511744"/>
              <a:gd name="connsiteX14" fmla="*/ 1200871 w 1609742"/>
              <a:gd name="connsiteY14" fmla="*/ 486000 h 511744"/>
              <a:gd name="connsiteX15" fmla="*/ 1002871 w 1609742"/>
              <a:gd name="connsiteY15" fmla="*/ 486000 h 511744"/>
              <a:gd name="connsiteX16" fmla="*/ 1015742 w 1609742"/>
              <a:gd name="connsiteY16" fmla="*/ 498872 h 511744"/>
              <a:gd name="connsiteX17" fmla="*/ 1002871 w 1609742"/>
              <a:gd name="connsiteY17" fmla="*/ 511744 h 511744"/>
              <a:gd name="connsiteX18" fmla="*/ 990000 w 1609742"/>
              <a:gd name="connsiteY18" fmla="*/ 498872 h 511744"/>
              <a:gd name="connsiteX19" fmla="*/ 1002871 w 1609742"/>
              <a:gd name="connsiteY19" fmla="*/ 486000 h 511744"/>
              <a:gd name="connsiteX20" fmla="*/ 804871 w 1609742"/>
              <a:gd name="connsiteY20" fmla="*/ 486000 h 511744"/>
              <a:gd name="connsiteX21" fmla="*/ 817742 w 1609742"/>
              <a:gd name="connsiteY21" fmla="*/ 498872 h 511744"/>
              <a:gd name="connsiteX22" fmla="*/ 804871 w 1609742"/>
              <a:gd name="connsiteY22" fmla="*/ 511744 h 511744"/>
              <a:gd name="connsiteX23" fmla="*/ 792000 w 1609742"/>
              <a:gd name="connsiteY23" fmla="*/ 498872 h 511744"/>
              <a:gd name="connsiteX24" fmla="*/ 804871 w 1609742"/>
              <a:gd name="connsiteY24" fmla="*/ 486000 h 511744"/>
              <a:gd name="connsiteX25" fmla="*/ 606871 w 1609742"/>
              <a:gd name="connsiteY25" fmla="*/ 486000 h 511744"/>
              <a:gd name="connsiteX26" fmla="*/ 619742 w 1609742"/>
              <a:gd name="connsiteY26" fmla="*/ 498872 h 511744"/>
              <a:gd name="connsiteX27" fmla="*/ 606871 w 1609742"/>
              <a:gd name="connsiteY27" fmla="*/ 511744 h 511744"/>
              <a:gd name="connsiteX28" fmla="*/ 594000 w 1609742"/>
              <a:gd name="connsiteY28" fmla="*/ 498872 h 511744"/>
              <a:gd name="connsiteX29" fmla="*/ 606871 w 1609742"/>
              <a:gd name="connsiteY29" fmla="*/ 486000 h 511744"/>
              <a:gd name="connsiteX30" fmla="*/ 408871 w 1609742"/>
              <a:gd name="connsiteY30" fmla="*/ 486000 h 511744"/>
              <a:gd name="connsiteX31" fmla="*/ 421742 w 1609742"/>
              <a:gd name="connsiteY31" fmla="*/ 498872 h 511744"/>
              <a:gd name="connsiteX32" fmla="*/ 408871 w 1609742"/>
              <a:gd name="connsiteY32" fmla="*/ 511744 h 511744"/>
              <a:gd name="connsiteX33" fmla="*/ 396000 w 1609742"/>
              <a:gd name="connsiteY33" fmla="*/ 498872 h 511744"/>
              <a:gd name="connsiteX34" fmla="*/ 408871 w 1609742"/>
              <a:gd name="connsiteY34" fmla="*/ 486000 h 511744"/>
              <a:gd name="connsiteX35" fmla="*/ 210871 w 1609742"/>
              <a:gd name="connsiteY35" fmla="*/ 486000 h 511744"/>
              <a:gd name="connsiteX36" fmla="*/ 223742 w 1609742"/>
              <a:gd name="connsiteY36" fmla="*/ 498872 h 511744"/>
              <a:gd name="connsiteX37" fmla="*/ 210871 w 1609742"/>
              <a:gd name="connsiteY37" fmla="*/ 511744 h 511744"/>
              <a:gd name="connsiteX38" fmla="*/ 198000 w 1609742"/>
              <a:gd name="connsiteY38" fmla="*/ 498872 h 511744"/>
              <a:gd name="connsiteX39" fmla="*/ 210871 w 1609742"/>
              <a:gd name="connsiteY39" fmla="*/ 486000 h 511744"/>
              <a:gd name="connsiteX40" fmla="*/ 12871 w 1609742"/>
              <a:gd name="connsiteY40" fmla="*/ 486000 h 511744"/>
              <a:gd name="connsiteX41" fmla="*/ 25742 w 1609742"/>
              <a:gd name="connsiteY41" fmla="*/ 498872 h 511744"/>
              <a:gd name="connsiteX42" fmla="*/ 12871 w 1609742"/>
              <a:gd name="connsiteY42" fmla="*/ 511744 h 511744"/>
              <a:gd name="connsiteX43" fmla="*/ 0 w 1609742"/>
              <a:gd name="connsiteY43" fmla="*/ 498872 h 511744"/>
              <a:gd name="connsiteX44" fmla="*/ 12871 w 1609742"/>
              <a:gd name="connsiteY44" fmla="*/ 486000 h 511744"/>
              <a:gd name="connsiteX45" fmla="*/ 1596871 w 1609742"/>
              <a:gd name="connsiteY45" fmla="*/ 324000 h 511744"/>
              <a:gd name="connsiteX46" fmla="*/ 1609742 w 1609742"/>
              <a:gd name="connsiteY46" fmla="*/ 336872 h 511744"/>
              <a:gd name="connsiteX47" fmla="*/ 1596871 w 1609742"/>
              <a:gd name="connsiteY47" fmla="*/ 349744 h 511744"/>
              <a:gd name="connsiteX48" fmla="*/ 1584000 w 1609742"/>
              <a:gd name="connsiteY48" fmla="*/ 336872 h 511744"/>
              <a:gd name="connsiteX49" fmla="*/ 1596871 w 1609742"/>
              <a:gd name="connsiteY49" fmla="*/ 324000 h 511744"/>
              <a:gd name="connsiteX50" fmla="*/ 1398871 w 1609742"/>
              <a:gd name="connsiteY50" fmla="*/ 324000 h 511744"/>
              <a:gd name="connsiteX51" fmla="*/ 1411742 w 1609742"/>
              <a:gd name="connsiteY51" fmla="*/ 336872 h 511744"/>
              <a:gd name="connsiteX52" fmla="*/ 1398871 w 1609742"/>
              <a:gd name="connsiteY52" fmla="*/ 349744 h 511744"/>
              <a:gd name="connsiteX53" fmla="*/ 1386000 w 1609742"/>
              <a:gd name="connsiteY53" fmla="*/ 336872 h 511744"/>
              <a:gd name="connsiteX54" fmla="*/ 1398871 w 1609742"/>
              <a:gd name="connsiteY54" fmla="*/ 324000 h 511744"/>
              <a:gd name="connsiteX55" fmla="*/ 1200871 w 1609742"/>
              <a:gd name="connsiteY55" fmla="*/ 324000 h 511744"/>
              <a:gd name="connsiteX56" fmla="*/ 1213742 w 1609742"/>
              <a:gd name="connsiteY56" fmla="*/ 336872 h 511744"/>
              <a:gd name="connsiteX57" fmla="*/ 1200871 w 1609742"/>
              <a:gd name="connsiteY57" fmla="*/ 349744 h 511744"/>
              <a:gd name="connsiteX58" fmla="*/ 1188000 w 1609742"/>
              <a:gd name="connsiteY58" fmla="*/ 336872 h 511744"/>
              <a:gd name="connsiteX59" fmla="*/ 1200871 w 1609742"/>
              <a:gd name="connsiteY59" fmla="*/ 324000 h 511744"/>
              <a:gd name="connsiteX60" fmla="*/ 1002871 w 1609742"/>
              <a:gd name="connsiteY60" fmla="*/ 324000 h 511744"/>
              <a:gd name="connsiteX61" fmla="*/ 1015742 w 1609742"/>
              <a:gd name="connsiteY61" fmla="*/ 336872 h 511744"/>
              <a:gd name="connsiteX62" fmla="*/ 1002871 w 1609742"/>
              <a:gd name="connsiteY62" fmla="*/ 349744 h 511744"/>
              <a:gd name="connsiteX63" fmla="*/ 990000 w 1609742"/>
              <a:gd name="connsiteY63" fmla="*/ 336872 h 511744"/>
              <a:gd name="connsiteX64" fmla="*/ 1002871 w 1609742"/>
              <a:gd name="connsiteY64" fmla="*/ 324000 h 511744"/>
              <a:gd name="connsiteX65" fmla="*/ 804871 w 1609742"/>
              <a:gd name="connsiteY65" fmla="*/ 324000 h 511744"/>
              <a:gd name="connsiteX66" fmla="*/ 817742 w 1609742"/>
              <a:gd name="connsiteY66" fmla="*/ 336872 h 511744"/>
              <a:gd name="connsiteX67" fmla="*/ 804871 w 1609742"/>
              <a:gd name="connsiteY67" fmla="*/ 349744 h 511744"/>
              <a:gd name="connsiteX68" fmla="*/ 792000 w 1609742"/>
              <a:gd name="connsiteY68" fmla="*/ 336872 h 511744"/>
              <a:gd name="connsiteX69" fmla="*/ 804871 w 1609742"/>
              <a:gd name="connsiteY69" fmla="*/ 324000 h 511744"/>
              <a:gd name="connsiteX70" fmla="*/ 606871 w 1609742"/>
              <a:gd name="connsiteY70" fmla="*/ 324000 h 511744"/>
              <a:gd name="connsiteX71" fmla="*/ 619742 w 1609742"/>
              <a:gd name="connsiteY71" fmla="*/ 336872 h 511744"/>
              <a:gd name="connsiteX72" fmla="*/ 606871 w 1609742"/>
              <a:gd name="connsiteY72" fmla="*/ 349744 h 511744"/>
              <a:gd name="connsiteX73" fmla="*/ 594000 w 1609742"/>
              <a:gd name="connsiteY73" fmla="*/ 336872 h 511744"/>
              <a:gd name="connsiteX74" fmla="*/ 606871 w 1609742"/>
              <a:gd name="connsiteY74" fmla="*/ 324000 h 511744"/>
              <a:gd name="connsiteX75" fmla="*/ 408871 w 1609742"/>
              <a:gd name="connsiteY75" fmla="*/ 324000 h 511744"/>
              <a:gd name="connsiteX76" fmla="*/ 421742 w 1609742"/>
              <a:gd name="connsiteY76" fmla="*/ 336872 h 511744"/>
              <a:gd name="connsiteX77" fmla="*/ 408871 w 1609742"/>
              <a:gd name="connsiteY77" fmla="*/ 349744 h 511744"/>
              <a:gd name="connsiteX78" fmla="*/ 396000 w 1609742"/>
              <a:gd name="connsiteY78" fmla="*/ 336872 h 511744"/>
              <a:gd name="connsiteX79" fmla="*/ 408871 w 1609742"/>
              <a:gd name="connsiteY79" fmla="*/ 324000 h 511744"/>
              <a:gd name="connsiteX80" fmla="*/ 210871 w 1609742"/>
              <a:gd name="connsiteY80" fmla="*/ 324000 h 511744"/>
              <a:gd name="connsiteX81" fmla="*/ 223742 w 1609742"/>
              <a:gd name="connsiteY81" fmla="*/ 336872 h 511744"/>
              <a:gd name="connsiteX82" fmla="*/ 210871 w 1609742"/>
              <a:gd name="connsiteY82" fmla="*/ 349744 h 511744"/>
              <a:gd name="connsiteX83" fmla="*/ 198000 w 1609742"/>
              <a:gd name="connsiteY83" fmla="*/ 336872 h 511744"/>
              <a:gd name="connsiteX84" fmla="*/ 210871 w 1609742"/>
              <a:gd name="connsiteY84" fmla="*/ 324000 h 511744"/>
              <a:gd name="connsiteX85" fmla="*/ 12871 w 1609742"/>
              <a:gd name="connsiteY85" fmla="*/ 324000 h 511744"/>
              <a:gd name="connsiteX86" fmla="*/ 25742 w 1609742"/>
              <a:gd name="connsiteY86" fmla="*/ 336872 h 511744"/>
              <a:gd name="connsiteX87" fmla="*/ 12871 w 1609742"/>
              <a:gd name="connsiteY87" fmla="*/ 349744 h 511744"/>
              <a:gd name="connsiteX88" fmla="*/ 0 w 1609742"/>
              <a:gd name="connsiteY88" fmla="*/ 336872 h 511744"/>
              <a:gd name="connsiteX89" fmla="*/ 12871 w 1609742"/>
              <a:gd name="connsiteY89" fmla="*/ 324000 h 511744"/>
              <a:gd name="connsiteX90" fmla="*/ 1596871 w 1609742"/>
              <a:gd name="connsiteY90" fmla="*/ 162000 h 511744"/>
              <a:gd name="connsiteX91" fmla="*/ 1609742 w 1609742"/>
              <a:gd name="connsiteY91" fmla="*/ 174872 h 511744"/>
              <a:gd name="connsiteX92" fmla="*/ 1596871 w 1609742"/>
              <a:gd name="connsiteY92" fmla="*/ 187744 h 511744"/>
              <a:gd name="connsiteX93" fmla="*/ 1584000 w 1609742"/>
              <a:gd name="connsiteY93" fmla="*/ 174872 h 511744"/>
              <a:gd name="connsiteX94" fmla="*/ 1596871 w 1609742"/>
              <a:gd name="connsiteY94" fmla="*/ 162000 h 511744"/>
              <a:gd name="connsiteX95" fmla="*/ 1398871 w 1609742"/>
              <a:gd name="connsiteY95" fmla="*/ 162000 h 511744"/>
              <a:gd name="connsiteX96" fmla="*/ 1411742 w 1609742"/>
              <a:gd name="connsiteY96" fmla="*/ 174872 h 511744"/>
              <a:gd name="connsiteX97" fmla="*/ 1398871 w 1609742"/>
              <a:gd name="connsiteY97" fmla="*/ 187744 h 511744"/>
              <a:gd name="connsiteX98" fmla="*/ 1386000 w 1609742"/>
              <a:gd name="connsiteY98" fmla="*/ 174872 h 511744"/>
              <a:gd name="connsiteX99" fmla="*/ 1398871 w 1609742"/>
              <a:gd name="connsiteY99" fmla="*/ 162000 h 511744"/>
              <a:gd name="connsiteX100" fmla="*/ 1200871 w 1609742"/>
              <a:gd name="connsiteY100" fmla="*/ 162000 h 511744"/>
              <a:gd name="connsiteX101" fmla="*/ 1213742 w 1609742"/>
              <a:gd name="connsiteY101" fmla="*/ 174872 h 511744"/>
              <a:gd name="connsiteX102" fmla="*/ 1200871 w 1609742"/>
              <a:gd name="connsiteY102" fmla="*/ 187744 h 511744"/>
              <a:gd name="connsiteX103" fmla="*/ 1188000 w 1609742"/>
              <a:gd name="connsiteY103" fmla="*/ 174872 h 511744"/>
              <a:gd name="connsiteX104" fmla="*/ 1200871 w 1609742"/>
              <a:gd name="connsiteY104" fmla="*/ 162000 h 511744"/>
              <a:gd name="connsiteX105" fmla="*/ 1002871 w 1609742"/>
              <a:gd name="connsiteY105" fmla="*/ 162000 h 511744"/>
              <a:gd name="connsiteX106" fmla="*/ 1015742 w 1609742"/>
              <a:gd name="connsiteY106" fmla="*/ 174872 h 511744"/>
              <a:gd name="connsiteX107" fmla="*/ 1002871 w 1609742"/>
              <a:gd name="connsiteY107" fmla="*/ 187744 h 511744"/>
              <a:gd name="connsiteX108" fmla="*/ 990000 w 1609742"/>
              <a:gd name="connsiteY108" fmla="*/ 174872 h 511744"/>
              <a:gd name="connsiteX109" fmla="*/ 1002871 w 1609742"/>
              <a:gd name="connsiteY109" fmla="*/ 162000 h 511744"/>
              <a:gd name="connsiteX110" fmla="*/ 804871 w 1609742"/>
              <a:gd name="connsiteY110" fmla="*/ 162000 h 511744"/>
              <a:gd name="connsiteX111" fmla="*/ 817742 w 1609742"/>
              <a:gd name="connsiteY111" fmla="*/ 174872 h 511744"/>
              <a:gd name="connsiteX112" fmla="*/ 804871 w 1609742"/>
              <a:gd name="connsiteY112" fmla="*/ 187744 h 511744"/>
              <a:gd name="connsiteX113" fmla="*/ 792000 w 1609742"/>
              <a:gd name="connsiteY113" fmla="*/ 174872 h 511744"/>
              <a:gd name="connsiteX114" fmla="*/ 804871 w 1609742"/>
              <a:gd name="connsiteY114" fmla="*/ 162000 h 511744"/>
              <a:gd name="connsiteX115" fmla="*/ 606871 w 1609742"/>
              <a:gd name="connsiteY115" fmla="*/ 162000 h 511744"/>
              <a:gd name="connsiteX116" fmla="*/ 619742 w 1609742"/>
              <a:gd name="connsiteY116" fmla="*/ 174872 h 511744"/>
              <a:gd name="connsiteX117" fmla="*/ 606871 w 1609742"/>
              <a:gd name="connsiteY117" fmla="*/ 187744 h 511744"/>
              <a:gd name="connsiteX118" fmla="*/ 594000 w 1609742"/>
              <a:gd name="connsiteY118" fmla="*/ 174872 h 511744"/>
              <a:gd name="connsiteX119" fmla="*/ 606871 w 1609742"/>
              <a:gd name="connsiteY119" fmla="*/ 162000 h 511744"/>
              <a:gd name="connsiteX120" fmla="*/ 408871 w 1609742"/>
              <a:gd name="connsiteY120" fmla="*/ 162000 h 511744"/>
              <a:gd name="connsiteX121" fmla="*/ 421742 w 1609742"/>
              <a:gd name="connsiteY121" fmla="*/ 174872 h 511744"/>
              <a:gd name="connsiteX122" fmla="*/ 408871 w 1609742"/>
              <a:gd name="connsiteY122" fmla="*/ 187744 h 511744"/>
              <a:gd name="connsiteX123" fmla="*/ 396000 w 1609742"/>
              <a:gd name="connsiteY123" fmla="*/ 174872 h 511744"/>
              <a:gd name="connsiteX124" fmla="*/ 408871 w 1609742"/>
              <a:gd name="connsiteY124" fmla="*/ 162000 h 511744"/>
              <a:gd name="connsiteX125" fmla="*/ 210871 w 1609742"/>
              <a:gd name="connsiteY125" fmla="*/ 162000 h 511744"/>
              <a:gd name="connsiteX126" fmla="*/ 223742 w 1609742"/>
              <a:gd name="connsiteY126" fmla="*/ 174872 h 511744"/>
              <a:gd name="connsiteX127" fmla="*/ 210871 w 1609742"/>
              <a:gd name="connsiteY127" fmla="*/ 187744 h 511744"/>
              <a:gd name="connsiteX128" fmla="*/ 198000 w 1609742"/>
              <a:gd name="connsiteY128" fmla="*/ 174872 h 511744"/>
              <a:gd name="connsiteX129" fmla="*/ 210871 w 1609742"/>
              <a:gd name="connsiteY129" fmla="*/ 162000 h 511744"/>
              <a:gd name="connsiteX130" fmla="*/ 12871 w 1609742"/>
              <a:gd name="connsiteY130" fmla="*/ 162000 h 511744"/>
              <a:gd name="connsiteX131" fmla="*/ 25742 w 1609742"/>
              <a:gd name="connsiteY131" fmla="*/ 174872 h 511744"/>
              <a:gd name="connsiteX132" fmla="*/ 12871 w 1609742"/>
              <a:gd name="connsiteY132" fmla="*/ 187744 h 511744"/>
              <a:gd name="connsiteX133" fmla="*/ 0 w 1609742"/>
              <a:gd name="connsiteY133" fmla="*/ 174872 h 511744"/>
              <a:gd name="connsiteX134" fmla="*/ 12871 w 1609742"/>
              <a:gd name="connsiteY134" fmla="*/ 162000 h 511744"/>
              <a:gd name="connsiteX135" fmla="*/ 1596871 w 1609742"/>
              <a:gd name="connsiteY135" fmla="*/ 0 h 511744"/>
              <a:gd name="connsiteX136" fmla="*/ 1609742 w 1609742"/>
              <a:gd name="connsiteY136" fmla="*/ 12872 h 511744"/>
              <a:gd name="connsiteX137" fmla="*/ 1596871 w 1609742"/>
              <a:gd name="connsiteY137" fmla="*/ 25744 h 511744"/>
              <a:gd name="connsiteX138" fmla="*/ 1584000 w 1609742"/>
              <a:gd name="connsiteY138" fmla="*/ 12872 h 511744"/>
              <a:gd name="connsiteX139" fmla="*/ 1596871 w 1609742"/>
              <a:gd name="connsiteY139" fmla="*/ 0 h 511744"/>
              <a:gd name="connsiteX140" fmla="*/ 1398871 w 1609742"/>
              <a:gd name="connsiteY140" fmla="*/ 0 h 511744"/>
              <a:gd name="connsiteX141" fmla="*/ 1411742 w 1609742"/>
              <a:gd name="connsiteY141" fmla="*/ 12872 h 511744"/>
              <a:gd name="connsiteX142" fmla="*/ 1398871 w 1609742"/>
              <a:gd name="connsiteY142" fmla="*/ 25744 h 511744"/>
              <a:gd name="connsiteX143" fmla="*/ 1386000 w 1609742"/>
              <a:gd name="connsiteY143" fmla="*/ 12872 h 511744"/>
              <a:gd name="connsiteX144" fmla="*/ 1398871 w 1609742"/>
              <a:gd name="connsiteY144" fmla="*/ 0 h 511744"/>
              <a:gd name="connsiteX145" fmla="*/ 1200871 w 1609742"/>
              <a:gd name="connsiteY145" fmla="*/ 0 h 511744"/>
              <a:gd name="connsiteX146" fmla="*/ 1213742 w 1609742"/>
              <a:gd name="connsiteY146" fmla="*/ 12872 h 511744"/>
              <a:gd name="connsiteX147" fmla="*/ 1200871 w 1609742"/>
              <a:gd name="connsiteY147" fmla="*/ 25744 h 511744"/>
              <a:gd name="connsiteX148" fmla="*/ 1188000 w 1609742"/>
              <a:gd name="connsiteY148" fmla="*/ 12872 h 511744"/>
              <a:gd name="connsiteX149" fmla="*/ 1200871 w 1609742"/>
              <a:gd name="connsiteY149" fmla="*/ 0 h 511744"/>
              <a:gd name="connsiteX150" fmla="*/ 1002871 w 1609742"/>
              <a:gd name="connsiteY150" fmla="*/ 0 h 511744"/>
              <a:gd name="connsiteX151" fmla="*/ 1015742 w 1609742"/>
              <a:gd name="connsiteY151" fmla="*/ 12872 h 511744"/>
              <a:gd name="connsiteX152" fmla="*/ 1002871 w 1609742"/>
              <a:gd name="connsiteY152" fmla="*/ 25744 h 511744"/>
              <a:gd name="connsiteX153" fmla="*/ 990000 w 1609742"/>
              <a:gd name="connsiteY153" fmla="*/ 12872 h 511744"/>
              <a:gd name="connsiteX154" fmla="*/ 1002871 w 1609742"/>
              <a:gd name="connsiteY154" fmla="*/ 0 h 511744"/>
              <a:gd name="connsiteX155" fmla="*/ 804871 w 1609742"/>
              <a:gd name="connsiteY155" fmla="*/ 0 h 511744"/>
              <a:gd name="connsiteX156" fmla="*/ 817742 w 1609742"/>
              <a:gd name="connsiteY156" fmla="*/ 12872 h 511744"/>
              <a:gd name="connsiteX157" fmla="*/ 804871 w 1609742"/>
              <a:gd name="connsiteY157" fmla="*/ 25744 h 511744"/>
              <a:gd name="connsiteX158" fmla="*/ 792000 w 1609742"/>
              <a:gd name="connsiteY158" fmla="*/ 12872 h 511744"/>
              <a:gd name="connsiteX159" fmla="*/ 804871 w 1609742"/>
              <a:gd name="connsiteY159" fmla="*/ 0 h 511744"/>
              <a:gd name="connsiteX160" fmla="*/ 606871 w 1609742"/>
              <a:gd name="connsiteY160" fmla="*/ 0 h 511744"/>
              <a:gd name="connsiteX161" fmla="*/ 619742 w 1609742"/>
              <a:gd name="connsiteY161" fmla="*/ 12872 h 511744"/>
              <a:gd name="connsiteX162" fmla="*/ 606871 w 1609742"/>
              <a:gd name="connsiteY162" fmla="*/ 25744 h 511744"/>
              <a:gd name="connsiteX163" fmla="*/ 594000 w 1609742"/>
              <a:gd name="connsiteY163" fmla="*/ 12872 h 511744"/>
              <a:gd name="connsiteX164" fmla="*/ 606871 w 1609742"/>
              <a:gd name="connsiteY164" fmla="*/ 0 h 511744"/>
              <a:gd name="connsiteX165" fmla="*/ 408871 w 1609742"/>
              <a:gd name="connsiteY165" fmla="*/ 0 h 511744"/>
              <a:gd name="connsiteX166" fmla="*/ 421742 w 1609742"/>
              <a:gd name="connsiteY166" fmla="*/ 12872 h 511744"/>
              <a:gd name="connsiteX167" fmla="*/ 408871 w 1609742"/>
              <a:gd name="connsiteY167" fmla="*/ 25744 h 511744"/>
              <a:gd name="connsiteX168" fmla="*/ 396000 w 1609742"/>
              <a:gd name="connsiteY168" fmla="*/ 12872 h 511744"/>
              <a:gd name="connsiteX169" fmla="*/ 408871 w 1609742"/>
              <a:gd name="connsiteY169" fmla="*/ 0 h 511744"/>
              <a:gd name="connsiteX170" fmla="*/ 210871 w 1609742"/>
              <a:gd name="connsiteY170" fmla="*/ 0 h 511744"/>
              <a:gd name="connsiteX171" fmla="*/ 223742 w 1609742"/>
              <a:gd name="connsiteY171" fmla="*/ 12872 h 511744"/>
              <a:gd name="connsiteX172" fmla="*/ 210871 w 1609742"/>
              <a:gd name="connsiteY172" fmla="*/ 25744 h 511744"/>
              <a:gd name="connsiteX173" fmla="*/ 198000 w 1609742"/>
              <a:gd name="connsiteY173" fmla="*/ 12872 h 511744"/>
              <a:gd name="connsiteX174" fmla="*/ 210871 w 1609742"/>
              <a:gd name="connsiteY174" fmla="*/ 0 h 511744"/>
              <a:gd name="connsiteX175" fmla="*/ 12871 w 1609742"/>
              <a:gd name="connsiteY175" fmla="*/ 0 h 511744"/>
              <a:gd name="connsiteX176" fmla="*/ 25742 w 1609742"/>
              <a:gd name="connsiteY176" fmla="*/ 12872 h 511744"/>
              <a:gd name="connsiteX177" fmla="*/ 12871 w 1609742"/>
              <a:gd name="connsiteY177" fmla="*/ 25744 h 511744"/>
              <a:gd name="connsiteX178" fmla="*/ 0 w 1609742"/>
              <a:gd name="connsiteY178" fmla="*/ 12872 h 511744"/>
              <a:gd name="connsiteX179" fmla="*/ 12871 w 1609742"/>
              <a:gd name="connsiteY179" fmla="*/ 0 h 511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Lst>
            <a:rect l="l" t="t" r="r" b="b"/>
            <a:pathLst>
              <a:path w="1609742" h="511744">
                <a:moveTo>
                  <a:pt x="1596871" y="486000"/>
                </a:moveTo>
                <a:cubicBezTo>
                  <a:pt x="1603979" y="486000"/>
                  <a:pt x="1609742" y="491763"/>
                  <a:pt x="1609742" y="498872"/>
                </a:cubicBezTo>
                <a:cubicBezTo>
                  <a:pt x="1609742" y="505981"/>
                  <a:pt x="1603979" y="511744"/>
                  <a:pt x="1596871" y="511744"/>
                </a:cubicBezTo>
                <a:cubicBezTo>
                  <a:pt x="1589763" y="511744"/>
                  <a:pt x="1584000" y="505981"/>
                  <a:pt x="1584000" y="498872"/>
                </a:cubicBezTo>
                <a:cubicBezTo>
                  <a:pt x="1584000" y="491763"/>
                  <a:pt x="1589763" y="486000"/>
                  <a:pt x="1596871" y="486000"/>
                </a:cubicBezTo>
                <a:close/>
                <a:moveTo>
                  <a:pt x="1398871" y="486000"/>
                </a:moveTo>
                <a:cubicBezTo>
                  <a:pt x="1405979" y="486000"/>
                  <a:pt x="1411742" y="491763"/>
                  <a:pt x="1411742" y="498872"/>
                </a:cubicBezTo>
                <a:cubicBezTo>
                  <a:pt x="1411742" y="505981"/>
                  <a:pt x="1405979" y="511744"/>
                  <a:pt x="1398871" y="511744"/>
                </a:cubicBezTo>
                <a:cubicBezTo>
                  <a:pt x="1391763" y="511744"/>
                  <a:pt x="1386000" y="505981"/>
                  <a:pt x="1386000" y="498872"/>
                </a:cubicBezTo>
                <a:cubicBezTo>
                  <a:pt x="1386000" y="491763"/>
                  <a:pt x="1391763" y="486000"/>
                  <a:pt x="1398871" y="486000"/>
                </a:cubicBezTo>
                <a:close/>
                <a:moveTo>
                  <a:pt x="1200871" y="486000"/>
                </a:moveTo>
                <a:cubicBezTo>
                  <a:pt x="1207979" y="486000"/>
                  <a:pt x="1213742" y="491763"/>
                  <a:pt x="1213742" y="498872"/>
                </a:cubicBezTo>
                <a:cubicBezTo>
                  <a:pt x="1213742" y="505981"/>
                  <a:pt x="1207979" y="511744"/>
                  <a:pt x="1200871" y="511744"/>
                </a:cubicBezTo>
                <a:cubicBezTo>
                  <a:pt x="1193763" y="511744"/>
                  <a:pt x="1188000" y="505981"/>
                  <a:pt x="1188000" y="498872"/>
                </a:cubicBezTo>
                <a:cubicBezTo>
                  <a:pt x="1188000" y="491763"/>
                  <a:pt x="1193763" y="486000"/>
                  <a:pt x="1200871" y="486000"/>
                </a:cubicBezTo>
                <a:close/>
                <a:moveTo>
                  <a:pt x="1002871" y="486000"/>
                </a:moveTo>
                <a:cubicBezTo>
                  <a:pt x="1009979" y="486000"/>
                  <a:pt x="1015742" y="491763"/>
                  <a:pt x="1015742" y="498872"/>
                </a:cubicBezTo>
                <a:cubicBezTo>
                  <a:pt x="1015742" y="505981"/>
                  <a:pt x="1009979" y="511744"/>
                  <a:pt x="1002871" y="511744"/>
                </a:cubicBezTo>
                <a:cubicBezTo>
                  <a:pt x="995763" y="511744"/>
                  <a:pt x="990000" y="505981"/>
                  <a:pt x="990000" y="498872"/>
                </a:cubicBezTo>
                <a:cubicBezTo>
                  <a:pt x="990000" y="491763"/>
                  <a:pt x="995763" y="486000"/>
                  <a:pt x="1002871" y="486000"/>
                </a:cubicBezTo>
                <a:close/>
                <a:moveTo>
                  <a:pt x="804871" y="486000"/>
                </a:moveTo>
                <a:cubicBezTo>
                  <a:pt x="811979" y="486000"/>
                  <a:pt x="817742" y="491763"/>
                  <a:pt x="817742" y="498872"/>
                </a:cubicBezTo>
                <a:cubicBezTo>
                  <a:pt x="817742" y="505981"/>
                  <a:pt x="811979" y="511744"/>
                  <a:pt x="804871" y="511744"/>
                </a:cubicBezTo>
                <a:cubicBezTo>
                  <a:pt x="797763" y="511744"/>
                  <a:pt x="792000" y="505981"/>
                  <a:pt x="792000" y="498872"/>
                </a:cubicBezTo>
                <a:cubicBezTo>
                  <a:pt x="792000" y="491763"/>
                  <a:pt x="797763" y="486000"/>
                  <a:pt x="804871" y="486000"/>
                </a:cubicBezTo>
                <a:close/>
                <a:moveTo>
                  <a:pt x="606871" y="486000"/>
                </a:moveTo>
                <a:cubicBezTo>
                  <a:pt x="613979" y="486000"/>
                  <a:pt x="619742" y="491763"/>
                  <a:pt x="619742" y="498872"/>
                </a:cubicBezTo>
                <a:cubicBezTo>
                  <a:pt x="619742" y="505981"/>
                  <a:pt x="613979" y="511744"/>
                  <a:pt x="606871" y="511744"/>
                </a:cubicBezTo>
                <a:cubicBezTo>
                  <a:pt x="599763" y="511744"/>
                  <a:pt x="594000" y="505981"/>
                  <a:pt x="594000" y="498872"/>
                </a:cubicBezTo>
                <a:cubicBezTo>
                  <a:pt x="594000" y="491763"/>
                  <a:pt x="599763" y="486000"/>
                  <a:pt x="606871" y="486000"/>
                </a:cubicBezTo>
                <a:close/>
                <a:moveTo>
                  <a:pt x="408871" y="486000"/>
                </a:moveTo>
                <a:cubicBezTo>
                  <a:pt x="415979" y="486000"/>
                  <a:pt x="421742" y="491763"/>
                  <a:pt x="421742" y="498872"/>
                </a:cubicBezTo>
                <a:cubicBezTo>
                  <a:pt x="421742" y="505981"/>
                  <a:pt x="415979" y="511744"/>
                  <a:pt x="408871" y="511744"/>
                </a:cubicBezTo>
                <a:cubicBezTo>
                  <a:pt x="401763" y="511744"/>
                  <a:pt x="396000" y="505981"/>
                  <a:pt x="396000" y="498872"/>
                </a:cubicBezTo>
                <a:cubicBezTo>
                  <a:pt x="396000" y="491763"/>
                  <a:pt x="401763" y="486000"/>
                  <a:pt x="408871" y="486000"/>
                </a:cubicBezTo>
                <a:close/>
                <a:moveTo>
                  <a:pt x="210871" y="486000"/>
                </a:moveTo>
                <a:cubicBezTo>
                  <a:pt x="217979" y="486000"/>
                  <a:pt x="223742" y="491763"/>
                  <a:pt x="223742" y="498872"/>
                </a:cubicBezTo>
                <a:cubicBezTo>
                  <a:pt x="223742" y="505981"/>
                  <a:pt x="217979" y="511744"/>
                  <a:pt x="210871" y="511744"/>
                </a:cubicBezTo>
                <a:cubicBezTo>
                  <a:pt x="203763" y="511744"/>
                  <a:pt x="198000" y="505981"/>
                  <a:pt x="198000" y="498872"/>
                </a:cubicBezTo>
                <a:cubicBezTo>
                  <a:pt x="198000" y="491763"/>
                  <a:pt x="203763" y="486000"/>
                  <a:pt x="210871" y="486000"/>
                </a:cubicBezTo>
                <a:close/>
                <a:moveTo>
                  <a:pt x="12871" y="486000"/>
                </a:moveTo>
                <a:cubicBezTo>
                  <a:pt x="19979" y="486000"/>
                  <a:pt x="25742" y="491763"/>
                  <a:pt x="25742" y="498872"/>
                </a:cubicBezTo>
                <a:cubicBezTo>
                  <a:pt x="25742" y="505981"/>
                  <a:pt x="19979" y="511744"/>
                  <a:pt x="12871" y="511744"/>
                </a:cubicBezTo>
                <a:cubicBezTo>
                  <a:pt x="5763" y="511744"/>
                  <a:pt x="0" y="505981"/>
                  <a:pt x="0" y="498872"/>
                </a:cubicBezTo>
                <a:cubicBezTo>
                  <a:pt x="0" y="491763"/>
                  <a:pt x="5763" y="486000"/>
                  <a:pt x="12871" y="486000"/>
                </a:cubicBezTo>
                <a:close/>
                <a:moveTo>
                  <a:pt x="1596871" y="324000"/>
                </a:moveTo>
                <a:cubicBezTo>
                  <a:pt x="1603979" y="324000"/>
                  <a:pt x="1609742" y="329763"/>
                  <a:pt x="1609742" y="336872"/>
                </a:cubicBezTo>
                <a:cubicBezTo>
                  <a:pt x="1609742" y="343981"/>
                  <a:pt x="1603979" y="349744"/>
                  <a:pt x="1596871" y="349744"/>
                </a:cubicBezTo>
                <a:cubicBezTo>
                  <a:pt x="1589763" y="349744"/>
                  <a:pt x="1584000" y="343981"/>
                  <a:pt x="1584000" y="336872"/>
                </a:cubicBezTo>
                <a:cubicBezTo>
                  <a:pt x="1584000" y="329763"/>
                  <a:pt x="1589763" y="324000"/>
                  <a:pt x="1596871" y="324000"/>
                </a:cubicBezTo>
                <a:close/>
                <a:moveTo>
                  <a:pt x="1398871" y="324000"/>
                </a:moveTo>
                <a:cubicBezTo>
                  <a:pt x="1405979" y="324000"/>
                  <a:pt x="1411742" y="329763"/>
                  <a:pt x="1411742" y="336872"/>
                </a:cubicBezTo>
                <a:cubicBezTo>
                  <a:pt x="1411742" y="343981"/>
                  <a:pt x="1405979" y="349744"/>
                  <a:pt x="1398871" y="349744"/>
                </a:cubicBezTo>
                <a:cubicBezTo>
                  <a:pt x="1391763" y="349744"/>
                  <a:pt x="1386000" y="343981"/>
                  <a:pt x="1386000" y="336872"/>
                </a:cubicBezTo>
                <a:cubicBezTo>
                  <a:pt x="1386000" y="329763"/>
                  <a:pt x="1391763" y="324000"/>
                  <a:pt x="1398871" y="324000"/>
                </a:cubicBezTo>
                <a:close/>
                <a:moveTo>
                  <a:pt x="1200871" y="324000"/>
                </a:moveTo>
                <a:cubicBezTo>
                  <a:pt x="1207979" y="324000"/>
                  <a:pt x="1213742" y="329763"/>
                  <a:pt x="1213742" y="336872"/>
                </a:cubicBezTo>
                <a:cubicBezTo>
                  <a:pt x="1213742" y="343981"/>
                  <a:pt x="1207979" y="349744"/>
                  <a:pt x="1200871" y="349744"/>
                </a:cubicBezTo>
                <a:cubicBezTo>
                  <a:pt x="1193763" y="349744"/>
                  <a:pt x="1188000" y="343981"/>
                  <a:pt x="1188000" y="336872"/>
                </a:cubicBezTo>
                <a:cubicBezTo>
                  <a:pt x="1188000" y="329763"/>
                  <a:pt x="1193763" y="324000"/>
                  <a:pt x="1200871" y="324000"/>
                </a:cubicBezTo>
                <a:close/>
                <a:moveTo>
                  <a:pt x="1002871" y="324000"/>
                </a:moveTo>
                <a:cubicBezTo>
                  <a:pt x="1009979" y="324000"/>
                  <a:pt x="1015742" y="329763"/>
                  <a:pt x="1015742" y="336872"/>
                </a:cubicBezTo>
                <a:cubicBezTo>
                  <a:pt x="1015742" y="343981"/>
                  <a:pt x="1009979" y="349744"/>
                  <a:pt x="1002871" y="349744"/>
                </a:cubicBezTo>
                <a:cubicBezTo>
                  <a:pt x="995763" y="349744"/>
                  <a:pt x="990000" y="343981"/>
                  <a:pt x="990000" y="336872"/>
                </a:cubicBezTo>
                <a:cubicBezTo>
                  <a:pt x="990000" y="329763"/>
                  <a:pt x="995763" y="324000"/>
                  <a:pt x="1002871" y="324000"/>
                </a:cubicBezTo>
                <a:close/>
                <a:moveTo>
                  <a:pt x="804871" y="324000"/>
                </a:moveTo>
                <a:cubicBezTo>
                  <a:pt x="811979" y="324000"/>
                  <a:pt x="817742" y="329763"/>
                  <a:pt x="817742" y="336872"/>
                </a:cubicBezTo>
                <a:cubicBezTo>
                  <a:pt x="817742" y="343981"/>
                  <a:pt x="811979" y="349744"/>
                  <a:pt x="804871" y="349744"/>
                </a:cubicBezTo>
                <a:cubicBezTo>
                  <a:pt x="797763" y="349744"/>
                  <a:pt x="792000" y="343981"/>
                  <a:pt x="792000" y="336872"/>
                </a:cubicBezTo>
                <a:cubicBezTo>
                  <a:pt x="792000" y="329763"/>
                  <a:pt x="797763" y="324000"/>
                  <a:pt x="804871" y="324000"/>
                </a:cubicBezTo>
                <a:close/>
                <a:moveTo>
                  <a:pt x="606871" y="324000"/>
                </a:moveTo>
                <a:cubicBezTo>
                  <a:pt x="613979" y="324000"/>
                  <a:pt x="619742" y="329763"/>
                  <a:pt x="619742" y="336872"/>
                </a:cubicBezTo>
                <a:cubicBezTo>
                  <a:pt x="619742" y="343981"/>
                  <a:pt x="613979" y="349744"/>
                  <a:pt x="606871" y="349744"/>
                </a:cubicBezTo>
                <a:cubicBezTo>
                  <a:pt x="599763" y="349744"/>
                  <a:pt x="594000" y="343981"/>
                  <a:pt x="594000" y="336872"/>
                </a:cubicBezTo>
                <a:cubicBezTo>
                  <a:pt x="594000" y="329763"/>
                  <a:pt x="599763" y="324000"/>
                  <a:pt x="606871" y="324000"/>
                </a:cubicBezTo>
                <a:close/>
                <a:moveTo>
                  <a:pt x="408871" y="324000"/>
                </a:moveTo>
                <a:cubicBezTo>
                  <a:pt x="415979" y="324000"/>
                  <a:pt x="421742" y="329763"/>
                  <a:pt x="421742" y="336872"/>
                </a:cubicBezTo>
                <a:cubicBezTo>
                  <a:pt x="421742" y="343981"/>
                  <a:pt x="415979" y="349744"/>
                  <a:pt x="408871" y="349744"/>
                </a:cubicBezTo>
                <a:cubicBezTo>
                  <a:pt x="401763" y="349744"/>
                  <a:pt x="396000" y="343981"/>
                  <a:pt x="396000" y="336872"/>
                </a:cubicBezTo>
                <a:cubicBezTo>
                  <a:pt x="396000" y="329763"/>
                  <a:pt x="401763" y="324000"/>
                  <a:pt x="408871" y="324000"/>
                </a:cubicBezTo>
                <a:close/>
                <a:moveTo>
                  <a:pt x="210871" y="324000"/>
                </a:moveTo>
                <a:cubicBezTo>
                  <a:pt x="217979" y="324000"/>
                  <a:pt x="223742" y="329763"/>
                  <a:pt x="223742" y="336872"/>
                </a:cubicBezTo>
                <a:cubicBezTo>
                  <a:pt x="223742" y="343981"/>
                  <a:pt x="217979" y="349744"/>
                  <a:pt x="210871" y="349744"/>
                </a:cubicBezTo>
                <a:cubicBezTo>
                  <a:pt x="203763" y="349744"/>
                  <a:pt x="198000" y="343981"/>
                  <a:pt x="198000" y="336872"/>
                </a:cubicBezTo>
                <a:cubicBezTo>
                  <a:pt x="198000" y="329763"/>
                  <a:pt x="203763" y="324000"/>
                  <a:pt x="210871" y="324000"/>
                </a:cubicBezTo>
                <a:close/>
                <a:moveTo>
                  <a:pt x="12871" y="324000"/>
                </a:moveTo>
                <a:cubicBezTo>
                  <a:pt x="19979" y="324000"/>
                  <a:pt x="25742" y="329763"/>
                  <a:pt x="25742" y="336872"/>
                </a:cubicBezTo>
                <a:cubicBezTo>
                  <a:pt x="25742" y="343981"/>
                  <a:pt x="19979" y="349744"/>
                  <a:pt x="12871" y="349744"/>
                </a:cubicBezTo>
                <a:cubicBezTo>
                  <a:pt x="5763" y="349744"/>
                  <a:pt x="0" y="343981"/>
                  <a:pt x="0" y="336872"/>
                </a:cubicBezTo>
                <a:cubicBezTo>
                  <a:pt x="0" y="329763"/>
                  <a:pt x="5763" y="324000"/>
                  <a:pt x="12871" y="324000"/>
                </a:cubicBezTo>
                <a:close/>
                <a:moveTo>
                  <a:pt x="1596871" y="162000"/>
                </a:moveTo>
                <a:cubicBezTo>
                  <a:pt x="1603979" y="162000"/>
                  <a:pt x="1609742" y="167763"/>
                  <a:pt x="1609742" y="174872"/>
                </a:cubicBezTo>
                <a:cubicBezTo>
                  <a:pt x="1609742" y="181981"/>
                  <a:pt x="1603979" y="187744"/>
                  <a:pt x="1596871" y="187744"/>
                </a:cubicBezTo>
                <a:cubicBezTo>
                  <a:pt x="1589763" y="187744"/>
                  <a:pt x="1584000" y="181981"/>
                  <a:pt x="1584000" y="174872"/>
                </a:cubicBezTo>
                <a:cubicBezTo>
                  <a:pt x="1584000" y="167763"/>
                  <a:pt x="1589763" y="162000"/>
                  <a:pt x="1596871" y="162000"/>
                </a:cubicBezTo>
                <a:close/>
                <a:moveTo>
                  <a:pt x="1398871" y="162000"/>
                </a:moveTo>
                <a:cubicBezTo>
                  <a:pt x="1405979" y="162000"/>
                  <a:pt x="1411742" y="167763"/>
                  <a:pt x="1411742" y="174872"/>
                </a:cubicBezTo>
                <a:cubicBezTo>
                  <a:pt x="1411742" y="181981"/>
                  <a:pt x="1405979" y="187744"/>
                  <a:pt x="1398871" y="187744"/>
                </a:cubicBezTo>
                <a:cubicBezTo>
                  <a:pt x="1391763" y="187744"/>
                  <a:pt x="1386000" y="181981"/>
                  <a:pt x="1386000" y="174872"/>
                </a:cubicBezTo>
                <a:cubicBezTo>
                  <a:pt x="1386000" y="167763"/>
                  <a:pt x="1391763" y="162000"/>
                  <a:pt x="1398871" y="162000"/>
                </a:cubicBezTo>
                <a:close/>
                <a:moveTo>
                  <a:pt x="1200871" y="162000"/>
                </a:moveTo>
                <a:cubicBezTo>
                  <a:pt x="1207979" y="162000"/>
                  <a:pt x="1213742" y="167763"/>
                  <a:pt x="1213742" y="174872"/>
                </a:cubicBezTo>
                <a:cubicBezTo>
                  <a:pt x="1213742" y="181981"/>
                  <a:pt x="1207979" y="187744"/>
                  <a:pt x="1200871" y="187744"/>
                </a:cubicBezTo>
                <a:cubicBezTo>
                  <a:pt x="1193763" y="187744"/>
                  <a:pt x="1188000" y="181981"/>
                  <a:pt x="1188000" y="174872"/>
                </a:cubicBezTo>
                <a:cubicBezTo>
                  <a:pt x="1188000" y="167763"/>
                  <a:pt x="1193763" y="162000"/>
                  <a:pt x="1200871" y="162000"/>
                </a:cubicBezTo>
                <a:close/>
                <a:moveTo>
                  <a:pt x="1002871" y="162000"/>
                </a:moveTo>
                <a:cubicBezTo>
                  <a:pt x="1009979" y="162000"/>
                  <a:pt x="1015742" y="167763"/>
                  <a:pt x="1015742" y="174872"/>
                </a:cubicBezTo>
                <a:cubicBezTo>
                  <a:pt x="1015742" y="181981"/>
                  <a:pt x="1009979" y="187744"/>
                  <a:pt x="1002871" y="187744"/>
                </a:cubicBezTo>
                <a:cubicBezTo>
                  <a:pt x="995763" y="187744"/>
                  <a:pt x="990000" y="181981"/>
                  <a:pt x="990000" y="174872"/>
                </a:cubicBezTo>
                <a:cubicBezTo>
                  <a:pt x="990000" y="167763"/>
                  <a:pt x="995763" y="162000"/>
                  <a:pt x="1002871" y="162000"/>
                </a:cubicBezTo>
                <a:close/>
                <a:moveTo>
                  <a:pt x="804871" y="162000"/>
                </a:moveTo>
                <a:cubicBezTo>
                  <a:pt x="811979" y="162000"/>
                  <a:pt x="817742" y="167763"/>
                  <a:pt x="817742" y="174872"/>
                </a:cubicBezTo>
                <a:cubicBezTo>
                  <a:pt x="817742" y="181981"/>
                  <a:pt x="811979" y="187744"/>
                  <a:pt x="804871" y="187744"/>
                </a:cubicBezTo>
                <a:cubicBezTo>
                  <a:pt x="797763" y="187744"/>
                  <a:pt x="792000" y="181981"/>
                  <a:pt x="792000" y="174872"/>
                </a:cubicBezTo>
                <a:cubicBezTo>
                  <a:pt x="792000" y="167763"/>
                  <a:pt x="797763" y="162000"/>
                  <a:pt x="804871" y="162000"/>
                </a:cubicBezTo>
                <a:close/>
                <a:moveTo>
                  <a:pt x="606871" y="162000"/>
                </a:moveTo>
                <a:cubicBezTo>
                  <a:pt x="613979" y="162000"/>
                  <a:pt x="619742" y="167763"/>
                  <a:pt x="619742" y="174872"/>
                </a:cubicBezTo>
                <a:cubicBezTo>
                  <a:pt x="619742" y="181981"/>
                  <a:pt x="613979" y="187744"/>
                  <a:pt x="606871" y="187744"/>
                </a:cubicBezTo>
                <a:cubicBezTo>
                  <a:pt x="599763" y="187744"/>
                  <a:pt x="594000" y="181981"/>
                  <a:pt x="594000" y="174872"/>
                </a:cubicBezTo>
                <a:cubicBezTo>
                  <a:pt x="594000" y="167763"/>
                  <a:pt x="599763" y="162000"/>
                  <a:pt x="606871" y="162000"/>
                </a:cubicBezTo>
                <a:close/>
                <a:moveTo>
                  <a:pt x="408871" y="162000"/>
                </a:moveTo>
                <a:cubicBezTo>
                  <a:pt x="415979" y="162000"/>
                  <a:pt x="421742" y="167763"/>
                  <a:pt x="421742" y="174872"/>
                </a:cubicBezTo>
                <a:cubicBezTo>
                  <a:pt x="421742" y="181981"/>
                  <a:pt x="415979" y="187744"/>
                  <a:pt x="408871" y="187744"/>
                </a:cubicBezTo>
                <a:cubicBezTo>
                  <a:pt x="401763" y="187744"/>
                  <a:pt x="396000" y="181981"/>
                  <a:pt x="396000" y="174872"/>
                </a:cubicBezTo>
                <a:cubicBezTo>
                  <a:pt x="396000" y="167763"/>
                  <a:pt x="401763" y="162000"/>
                  <a:pt x="408871" y="162000"/>
                </a:cubicBezTo>
                <a:close/>
                <a:moveTo>
                  <a:pt x="210871" y="162000"/>
                </a:moveTo>
                <a:cubicBezTo>
                  <a:pt x="217979" y="162000"/>
                  <a:pt x="223742" y="167763"/>
                  <a:pt x="223742" y="174872"/>
                </a:cubicBezTo>
                <a:cubicBezTo>
                  <a:pt x="223742" y="181981"/>
                  <a:pt x="217979" y="187744"/>
                  <a:pt x="210871" y="187744"/>
                </a:cubicBezTo>
                <a:cubicBezTo>
                  <a:pt x="203763" y="187744"/>
                  <a:pt x="198000" y="181981"/>
                  <a:pt x="198000" y="174872"/>
                </a:cubicBezTo>
                <a:cubicBezTo>
                  <a:pt x="198000" y="167763"/>
                  <a:pt x="203763" y="162000"/>
                  <a:pt x="210871" y="162000"/>
                </a:cubicBezTo>
                <a:close/>
                <a:moveTo>
                  <a:pt x="12871" y="162000"/>
                </a:moveTo>
                <a:cubicBezTo>
                  <a:pt x="19979" y="162000"/>
                  <a:pt x="25742" y="167763"/>
                  <a:pt x="25742" y="174872"/>
                </a:cubicBezTo>
                <a:cubicBezTo>
                  <a:pt x="25742" y="181981"/>
                  <a:pt x="19979" y="187744"/>
                  <a:pt x="12871" y="187744"/>
                </a:cubicBezTo>
                <a:cubicBezTo>
                  <a:pt x="5763" y="187744"/>
                  <a:pt x="0" y="181981"/>
                  <a:pt x="0" y="174872"/>
                </a:cubicBezTo>
                <a:cubicBezTo>
                  <a:pt x="0" y="167763"/>
                  <a:pt x="5763" y="162000"/>
                  <a:pt x="12871" y="162000"/>
                </a:cubicBezTo>
                <a:close/>
                <a:moveTo>
                  <a:pt x="1596871" y="0"/>
                </a:moveTo>
                <a:cubicBezTo>
                  <a:pt x="1603979" y="0"/>
                  <a:pt x="1609742" y="5763"/>
                  <a:pt x="1609742" y="12872"/>
                </a:cubicBezTo>
                <a:cubicBezTo>
                  <a:pt x="1609742" y="19981"/>
                  <a:pt x="1603979" y="25744"/>
                  <a:pt x="1596871" y="25744"/>
                </a:cubicBezTo>
                <a:cubicBezTo>
                  <a:pt x="1589763" y="25744"/>
                  <a:pt x="1584000" y="19981"/>
                  <a:pt x="1584000" y="12872"/>
                </a:cubicBezTo>
                <a:cubicBezTo>
                  <a:pt x="1584000" y="5763"/>
                  <a:pt x="1589763" y="0"/>
                  <a:pt x="1596871" y="0"/>
                </a:cubicBezTo>
                <a:close/>
                <a:moveTo>
                  <a:pt x="1398871" y="0"/>
                </a:moveTo>
                <a:cubicBezTo>
                  <a:pt x="1405979" y="0"/>
                  <a:pt x="1411742" y="5763"/>
                  <a:pt x="1411742" y="12872"/>
                </a:cubicBezTo>
                <a:cubicBezTo>
                  <a:pt x="1411742" y="19981"/>
                  <a:pt x="1405979" y="25744"/>
                  <a:pt x="1398871" y="25744"/>
                </a:cubicBezTo>
                <a:cubicBezTo>
                  <a:pt x="1391763" y="25744"/>
                  <a:pt x="1386000" y="19981"/>
                  <a:pt x="1386000" y="12872"/>
                </a:cubicBezTo>
                <a:cubicBezTo>
                  <a:pt x="1386000" y="5763"/>
                  <a:pt x="1391763" y="0"/>
                  <a:pt x="1398871" y="0"/>
                </a:cubicBezTo>
                <a:close/>
                <a:moveTo>
                  <a:pt x="1200871" y="0"/>
                </a:moveTo>
                <a:cubicBezTo>
                  <a:pt x="1207979" y="0"/>
                  <a:pt x="1213742" y="5763"/>
                  <a:pt x="1213742" y="12872"/>
                </a:cubicBezTo>
                <a:cubicBezTo>
                  <a:pt x="1213742" y="19981"/>
                  <a:pt x="1207979" y="25744"/>
                  <a:pt x="1200871" y="25744"/>
                </a:cubicBezTo>
                <a:cubicBezTo>
                  <a:pt x="1193763" y="25744"/>
                  <a:pt x="1188000" y="19981"/>
                  <a:pt x="1188000" y="12872"/>
                </a:cubicBezTo>
                <a:cubicBezTo>
                  <a:pt x="1188000" y="5763"/>
                  <a:pt x="1193763" y="0"/>
                  <a:pt x="1200871" y="0"/>
                </a:cubicBezTo>
                <a:close/>
                <a:moveTo>
                  <a:pt x="1002871" y="0"/>
                </a:moveTo>
                <a:cubicBezTo>
                  <a:pt x="1009979" y="0"/>
                  <a:pt x="1015742" y="5763"/>
                  <a:pt x="1015742" y="12872"/>
                </a:cubicBezTo>
                <a:cubicBezTo>
                  <a:pt x="1015742" y="19981"/>
                  <a:pt x="1009979" y="25744"/>
                  <a:pt x="1002871" y="25744"/>
                </a:cubicBezTo>
                <a:cubicBezTo>
                  <a:pt x="995763" y="25744"/>
                  <a:pt x="990000" y="19981"/>
                  <a:pt x="990000" y="12872"/>
                </a:cubicBezTo>
                <a:cubicBezTo>
                  <a:pt x="990000" y="5763"/>
                  <a:pt x="995763" y="0"/>
                  <a:pt x="1002871" y="0"/>
                </a:cubicBezTo>
                <a:close/>
                <a:moveTo>
                  <a:pt x="804871" y="0"/>
                </a:moveTo>
                <a:cubicBezTo>
                  <a:pt x="811979" y="0"/>
                  <a:pt x="817742" y="5763"/>
                  <a:pt x="817742" y="12872"/>
                </a:cubicBezTo>
                <a:cubicBezTo>
                  <a:pt x="817742" y="19981"/>
                  <a:pt x="811979" y="25744"/>
                  <a:pt x="804871" y="25744"/>
                </a:cubicBezTo>
                <a:cubicBezTo>
                  <a:pt x="797763" y="25744"/>
                  <a:pt x="792000" y="19981"/>
                  <a:pt x="792000" y="12872"/>
                </a:cubicBezTo>
                <a:cubicBezTo>
                  <a:pt x="792000" y="5763"/>
                  <a:pt x="797763" y="0"/>
                  <a:pt x="804871" y="0"/>
                </a:cubicBezTo>
                <a:close/>
                <a:moveTo>
                  <a:pt x="606871" y="0"/>
                </a:moveTo>
                <a:cubicBezTo>
                  <a:pt x="613979" y="0"/>
                  <a:pt x="619742" y="5763"/>
                  <a:pt x="619742" y="12872"/>
                </a:cubicBezTo>
                <a:cubicBezTo>
                  <a:pt x="619742" y="19981"/>
                  <a:pt x="613979" y="25744"/>
                  <a:pt x="606871" y="25744"/>
                </a:cubicBezTo>
                <a:cubicBezTo>
                  <a:pt x="599763" y="25744"/>
                  <a:pt x="594000" y="19981"/>
                  <a:pt x="594000" y="12872"/>
                </a:cubicBezTo>
                <a:cubicBezTo>
                  <a:pt x="594000" y="5763"/>
                  <a:pt x="599763" y="0"/>
                  <a:pt x="606871" y="0"/>
                </a:cubicBezTo>
                <a:close/>
                <a:moveTo>
                  <a:pt x="408871" y="0"/>
                </a:moveTo>
                <a:cubicBezTo>
                  <a:pt x="415979" y="0"/>
                  <a:pt x="421742" y="5763"/>
                  <a:pt x="421742" y="12872"/>
                </a:cubicBezTo>
                <a:cubicBezTo>
                  <a:pt x="421742" y="19981"/>
                  <a:pt x="415979" y="25744"/>
                  <a:pt x="408871" y="25744"/>
                </a:cubicBezTo>
                <a:cubicBezTo>
                  <a:pt x="401763" y="25744"/>
                  <a:pt x="396000" y="19981"/>
                  <a:pt x="396000" y="12872"/>
                </a:cubicBezTo>
                <a:cubicBezTo>
                  <a:pt x="396000" y="5763"/>
                  <a:pt x="401763" y="0"/>
                  <a:pt x="408871" y="0"/>
                </a:cubicBezTo>
                <a:close/>
                <a:moveTo>
                  <a:pt x="210871" y="0"/>
                </a:moveTo>
                <a:cubicBezTo>
                  <a:pt x="217979" y="0"/>
                  <a:pt x="223742" y="5763"/>
                  <a:pt x="223742" y="12872"/>
                </a:cubicBezTo>
                <a:cubicBezTo>
                  <a:pt x="223742" y="19981"/>
                  <a:pt x="217979" y="25744"/>
                  <a:pt x="210871" y="25744"/>
                </a:cubicBezTo>
                <a:cubicBezTo>
                  <a:pt x="203763" y="25744"/>
                  <a:pt x="198000" y="19981"/>
                  <a:pt x="198000" y="12872"/>
                </a:cubicBezTo>
                <a:cubicBezTo>
                  <a:pt x="198000" y="5763"/>
                  <a:pt x="203763" y="0"/>
                  <a:pt x="210871" y="0"/>
                </a:cubicBezTo>
                <a:close/>
                <a:moveTo>
                  <a:pt x="12871" y="0"/>
                </a:moveTo>
                <a:cubicBezTo>
                  <a:pt x="19979" y="0"/>
                  <a:pt x="25742" y="5763"/>
                  <a:pt x="25742" y="12872"/>
                </a:cubicBezTo>
                <a:cubicBezTo>
                  <a:pt x="25742" y="19981"/>
                  <a:pt x="19979" y="25744"/>
                  <a:pt x="12871" y="25744"/>
                </a:cubicBezTo>
                <a:cubicBezTo>
                  <a:pt x="5763" y="25744"/>
                  <a:pt x="0" y="19981"/>
                  <a:pt x="0" y="12872"/>
                </a:cubicBezTo>
                <a:cubicBezTo>
                  <a:pt x="0" y="5763"/>
                  <a:pt x="5763" y="0"/>
                  <a:pt x="12871" y="0"/>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2000" dirty="0">
              <a:solidFill>
                <a:schemeClr val="bg1"/>
              </a:solidFill>
            </a:endParaRPr>
          </a:p>
        </p:txBody>
      </p:sp>
      <p:sp>
        <p:nvSpPr>
          <p:cNvPr id="8" name="矩形 7">
            <a:extLst>
              <a:ext uri="{FF2B5EF4-FFF2-40B4-BE49-F238E27FC236}">
                <a16:creationId xmlns:a16="http://schemas.microsoft.com/office/drawing/2014/main" xmlns="" id="{1BEC15BF-7421-43A8-A0DF-413EAE9DA884}"/>
              </a:ext>
            </a:extLst>
          </p:cNvPr>
          <p:cNvSpPr/>
          <p:nvPr userDrawn="1"/>
        </p:nvSpPr>
        <p:spPr>
          <a:xfrm>
            <a:off x="3486149" y="3295650"/>
            <a:ext cx="6410325" cy="838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Ins="180000" rtlCol="0" anchor="ctr"/>
          <a:lstStyle/>
          <a:p>
            <a:pPr algn="r"/>
            <a:endParaRPr kumimoji="1" lang="zh-CN" altLang="en-US" sz="4000" b="1" spc="600" dirty="0">
              <a:solidFill>
                <a:schemeClr val="bg1"/>
              </a:solidFill>
              <a:latin typeface="微软雅黑" panose="020B0503020204020204" pitchFamily="34" charset="-122"/>
              <a:ea typeface="微软雅黑" panose="020B0503020204020204" pitchFamily="34" charset="-122"/>
            </a:endParaRPr>
          </a:p>
        </p:txBody>
      </p:sp>
      <p:sp>
        <p:nvSpPr>
          <p:cNvPr id="9" name="PA-文本框 4">
            <a:extLst>
              <a:ext uri="{FF2B5EF4-FFF2-40B4-BE49-F238E27FC236}">
                <a16:creationId xmlns:a16="http://schemas.microsoft.com/office/drawing/2014/main" xmlns="" id="{403A225C-1E97-4387-BEFF-715B7899239E}"/>
              </a:ext>
            </a:extLst>
          </p:cNvPr>
          <p:cNvSpPr txBox="1"/>
          <p:nvPr userDrawn="1">
            <p:custDataLst>
              <p:tags r:id="rId2"/>
            </p:custDataLst>
          </p:nvPr>
        </p:nvSpPr>
        <p:spPr>
          <a:xfrm>
            <a:off x="3758060" y="3558931"/>
            <a:ext cx="2206039" cy="311638"/>
          </a:xfrm>
          <a:custGeom>
            <a:avLst/>
            <a:gdLst/>
            <a:ahLst/>
            <a:cxnLst/>
            <a:rect l="l" t="t" r="r" b="b"/>
            <a:pathLst>
              <a:path w="2206039" h="311638">
                <a:moveTo>
                  <a:pt x="421084" y="56879"/>
                </a:moveTo>
                <a:cubicBezTo>
                  <a:pt x="393797" y="57391"/>
                  <a:pt x="371861" y="66712"/>
                  <a:pt x="355278" y="84840"/>
                </a:cubicBezTo>
                <a:cubicBezTo>
                  <a:pt x="338694" y="102968"/>
                  <a:pt x="330176" y="126832"/>
                  <a:pt x="329723" y="156432"/>
                </a:cubicBezTo>
                <a:cubicBezTo>
                  <a:pt x="330176" y="185622"/>
                  <a:pt x="338694" y="209178"/>
                  <a:pt x="355278" y="227102"/>
                </a:cubicBezTo>
                <a:cubicBezTo>
                  <a:pt x="371861" y="245025"/>
                  <a:pt x="393797" y="254243"/>
                  <a:pt x="421084" y="254755"/>
                </a:cubicBezTo>
                <a:cubicBezTo>
                  <a:pt x="448371" y="254243"/>
                  <a:pt x="470306" y="245025"/>
                  <a:pt x="486890" y="227102"/>
                </a:cubicBezTo>
                <a:cubicBezTo>
                  <a:pt x="503474" y="209178"/>
                  <a:pt x="511993" y="185622"/>
                  <a:pt x="512445" y="156432"/>
                </a:cubicBezTo>
                <a:cubicBezTo>
                  <a:pt x="511993" y="126832"/>
                  <a:pt x="503474" y="102968"/>
                  <a:pt x="486890" y="84840"/>
                </a:cubicBezTo>
                <a:cubicBezTo>
                  <a:pt x="470306" y="66712"/>
                  <a:pt x="448371" y="57391"/>
                  <a:pt x="421084" y="56879"/>
                </a:cubicBezTo>
                <a:close/>
                <a:moveTo>
                  <a:pt x="1709176" y="5324"/>
                </a:moveTo>
                <a:lnTo>
                  <a:pt x="1966747" y="5324"/>
                </a:lnTo>
                <a:lnTo>
                  <a:pt x="1966747" y="60156"/>
                </a:lnTo>
                <a:lnTo>
                  <a:pt x="1868859" y="60156"/>
                </a:lnTo>
                <a:lnTo>
                  <a:pt x="1868859" y="306311"/>
                </a:lnTo>
                <a:lnTo>
                  <a:pt x="1806654" y="306311"/>
                </a:lnTo>
                <a:lnTo>
                  <a:pt x="1806654" y="60156"/>
                </a:lnTo>
                <a:lnTo>
                  <a:pt x="1709176" y="60156"/>
                </a:lnTo>
                <a:close/>
                <a:moveTo>
                  <a:pt x="1189187" y="5324"/>
                </a:moveTo>
                <a:lnTo>
                  <a:pt x="1383684" y="5324"/>
                </a:lnTo>
                <a:lnTo>
                  <a:pt x="1383684" y="62204"/>
                </a:lnTo>
                <a:lnTo>
                  <a:pt x="1251801" y="62204"/>
                </a:lnTo>
                <a:lnTo>
                  <a:pt x="1251801" y="127377"/>
                </a:lnTo>
                <a:lnTo>
                  <a:pt x="1366072" y="127377"/>
                </a:lnTo>
                <a:lnTo>
                  <a:pt x="1366072" y="180161"/>
                </a:lnTo>
                <a:lnTo>
                  <a:pt x="1251801" y="180161"/>
                </a:lnTo>
                <a:lnTo>
                  <a:pt x="1251801" y="249431"/>
                </a:lnTo>
                <a:lnTo>
                  <a:pt x="1386960" y="249431"/>
                </a:lnTo>
                <a:lnTo>
                  <a:pt x="1386960" y="306311"/>
                </a:lnTo>
                <a:lnTo>
                  <a:pt x="1189187" y="306311"/>
                </a:lnTo>
                <a:close/>
                <a:moveTo>
                  <a:pt x="899551" y="5324"/>
                </a:moveTo>
                <a:lnTo>
                  <a:pt x="1157122" y="5324"/>
                </a:lnTo>
                <a:lnTo>
                  <a:pt x="1157122" y="60156"/>
                </a:lnTo>
                <a:lnTo>
                  <a:pt x="1059234" y="60156"/>
                </a:lnTo>
                <a:lnTo>
                  <a:pt x="1059234" y="306311"/>
                </a:lnTo>
                <a:lnTo>
                  <a:pt x="997029" y="306311"/>
                </a:lnTo>
                <a:lnTo>
                  <a:pt x="997029" y="60156"/>
                </a:lnTo>
                <a:lnTo>
                  <a:pt x="899551" y="60156"/>
                </a:lnTo>
                <a:close/>
                <a:moveTo>
                  <a:pt x="2090529" y="0"/>
                </a:moveTo>
                <a:cubicBezTo>
                  <a:pt x="2112178" y="110"/>
                  <a:pt x="2131978" y="2958"/>
                  <a:pt x="2149926" y="8542"/>
                </a:cubicBezTo>
                <a:cubicBezTo>
                  <a:pt x="2167874" y="14126"/>
                  <a:pt x="2183157" y="21781"/>
                  <a:pt x="2195774" y="31509"/>
                </a:cubicBezTo>
                <a:lnTo>
                  <a:pt x="2163445" y="83099"/>
                </a:lnTo>
                <a:cubicBezTo>
                  <a:pt x="2154330" y="75554"/>
                  <a:pt x="2143803" y="69340"/>
                  <a:pt x="2131862" y="64458"/>
                </a:cubicBezTo>
                <a:cubicBezTo>
                  <a:pt x="2119922" y="59576"/>
                  <a:pt x="2106007" y="57050"/>
                  <a:pt x="2090119" y="56879"/>
                </a:cubicBezTo>
                <a:cubicBezTo>
                  <a:pt x="2076672" y="56862"/>
                  <a:pt x="2066172" y="59559"/>
                  <a:pt x="2058616" y="64970"/>
                </a:cubicBezTo>
                <a:cubicBezTo>
                  <a:pt x="2051060" y="70382"/>
                  <a:pt x="2047218" y="78609"/>
                  <a:pt x="2047091" y="89654"/>
                </a:cubicBezTo>
                <a:cubicBezTo>
                  <a:pt x="2046629" y="98078"/>
                  <a:pt x="2050420" y="104889"/>
                  <a:pt x="2058462" y="110087"/>
                </a:cubicBezTo>
                <a:cubicBezTo>
                  <a:pt x="2066504" y="115284"/>
                  <a:pt x="2081564" y="119945"/>
                  <a:pt x="2103642" y="124067"/>
                </a:cubicBezTo>
                <a:cubicBezTo>
                  <a:pt x="2141949" y="132133"/>
                  <a:pt x="2168735" y="143552"/>
                  <a:pt x="2184002" y="158327"/>
                </a:cubicBezTo>
                <a:cubicBezTo>
                  <a:pt x="2199269" y="173101"/>
                  <a:pt x="2206603" y="191997"/>
                  <a:pt x="2206006" y="215016"/>
                </a:cubicBezTo>
                <a:cubicBezTo>
                  <a:pt x="2205692" y="244305"/>
                  <a:pt x="2195577" y="267626"/>
                  <a:pt x="2175662" y="284980"/>
                </a:cubicBezTo>
                <a:cubicBezTo>
                  <a:pt x="2155747" y="302333"/>
                  <a:pt x="2127916" y="311218"/>
                  <a:pt x="2092168" y="311635"/>
                </a:cubicBezTo>
                <a:cubicBezTo>
                  <a:pt x="2069093" y="311575"/>
                  <a:pt x="2047641" y="308114"/>
                  <a:pt x="2027811" y="301251"/>
                </a:cubicBezTo>
                <a:cubicBezTo>
                  <a:pt x="2007982" y="294389"/>
                  <a:pt x="1990533" y="284482"/>
                  <a:pt x="1975466" y="271533"/>
                </a:cubicBezTo>
                <a:lnTo>
                  <a:pt x="2009440" y="219523"/>
                </a:lnTo>
                <a:cubicBezTo>
                  <a:pt x="2019824" y="230311"/>
                  <a:pt x="2032619" y="238846"/>
                  <a:pt x="2047823" y="245128"/>
                </a:cubicBezTo>
                <a:cubicBezTo>
                  <a:pt x="2063026" y="251410"/>
                  <a:pt x="2078491" y="254619"/>
                  <a:pt x="2094217" y="254755"/>
                </a:cubicBezTo>
                <a:cubicBezTo>
                  <a:pt x="2110088" y="254721"/>
                  <a:pt x="2122296" y="251819"/>
                  <a:pt x="2130842" y="246050"/>
                </a:cubicBezTo>
                <a:cubicBezTo>
                  <a:pt x="2139388" y="240280"/>
                  <a:pt x="2143707" y="231847"/>
                  <a:pt x="2143801" y="220752"/>
                </a:cubicBezTo>
                <a:cubicBezTo>
                  <a:pt x="2144168" y="212080"/>
                  <a:pt x="2140053" y="204945"/>
                  <a:pt x="2131456" y="199346"/>
                </a:cubicBezTo>
                <a:cubicBezTo>
                  <a:pt x="2122859" y="193747"/>
                  <a:pt x="2107578" y="188865"/>
                  <a:pt x="2085611" y="184700"/>
                </a:cubicBezTo>
                <a:cubicBezTo>
                  <a:pt x="2047356" y="176276"/>
                  <a:pt x="2020774" y="164344"/>
                  <a:pt x="2005866" y="148904"/>
                </a:cubicBezTo>
                <a:cubicBezTo>
                  <a:pt x="1990957" y="133464"/>
                  <a:pt x="1983828" y="114670"/>
                  <a:pt x="1984477" y="92522"/>
                </a:cubicBezTo>
                <a:cubicBezTo>
                  <a:pt x="1984851" y="65017"/>
                  <a:pt x="1994436" y="42839"/>
                  <a:pt x="2013233" y="25989"/>
                </a:cubicBezTo>
                <a:cubicBezTo>
                  <a:pt x="2032030" y="9139"/>
                  <a:pt x="2057795" y="476"/>
                  <a:pt x="2090529" y="0"/>
                </a:cubicBezTo>
                <a:close/>
                <a:moveTo>
                  <a:pt x="1427312" y="0"/>
                </a:moveTo>
                <a:lnTo>
                  <a:pt x="1428949" y="0"/>
                </a:lnTo>
                <a:lnTo>
                  <a:pt x="1606706" y="173222"/>
                </a:lnTo>
                <a:lnTo>
                  <a:pt x="1606706" y="5324"/>
                </a:lnTo>
                <a:lnTo>
                  <a:pt x="1669319" y="5324"/>
                </a:lnTo>
                <a:lnTo>
                  <a:pt x="1669319" y="311635"/>
                </a:lnTo>
                <a:lnTo>
                  <a:pt x="1667682" y="311635"/>
                </a:lnTo>
                <a:lnTo>
                  <a:pt x="1489925" y="138414"/>
                </a:lnTo>
                <a:lnTo>
                  <a:pt x="1489925" y="306311"/>
                </a:lnTo>
                <a:lnTo>
                  <a:pt x="1427312" y="306311"/>
                </a:lnTo>
                <a:close/>
                <a:moveTo>
                  <a:pt x="617687" y="0"/>
                </a:moveTo>
                <a:lnTo>
                  <a:pt x="619324" y="0"/>
                </a:lnTo>
                <a:lnTo>
                  <a:pt x="797081" y="173222"/>
                </a:lnTo>
                <a:lnTo>
                  <a:pt x="797081" y="5324"/>
                </a:lnTo>
                <a:lnTo>
                  <a:pt x="859694" y="5324"/>
                </a:lnTo>
                <a:lnTo>
                  <a:pt x="859694" y="311635"/>
                </a:lnTo>
                <a:lnTo>
                  <a:pt x="858057" y="311635"/>
                </a:lnTo>
                <a:lnTo>
                  <a:pt x="680301" y="138414"/>
                </a:lnTo>
                <a:lnTo>
                  <a:pt x="680301" y="306311"/>
                </a:lnTo>
                <a:lnTo>
                  <a:pt x="617687" y="306311"/>
                </a:lnTo>
                <a:close/>
                <a:moveTo>
                  <a:pt x="421084" y="0"/>
                </a:moveTo>
                <a:cubicBezTo>
                  <a:pt x="450854" y="254"/>
                  <a:pt x="477341" y="7066"/>
                  <a:pt x="500546" y="20436"/>
                </a:cubicBezTo>
                <a:cubicBezTo>
                  <a:pt x="523750" y="33806"/>
                  <a:pt x="542039" y="52206"/>
                  <a:pt x="555411" y="75635"/>
                </a:cubicBezTo>
                <a:cubicBezTo>
                  <a:pt x="568783" y="99065"/>
                  <a:pt x="575606" y="125997"/>
                  <a:pt x="575878" y="156432"/>
                </a:cubicBezTo>
                <a:cubicBezTo>
                  <a:pt x="575606" y="186593"/>
                  <a:pt x="568783" y="213298"/>
                  <a:pt x="555411" y="236545"/>
                </a:cubicBezTo>
                <a:cubicBezTo>
                  <a:pt x="542039" y="259793"/>
                  <a:pt x="523750" y="278056"/>
                  <a:pt x="500546" y="291335"/>
                </a:cubicBezTo>
                <a:cubicBezTo>
                  <a:pt x="477341" y="304614"/>
                  <a:pt x="450854" y="311380"/>
                  <a:pt x="421084" y="311635"/>
                </a:cubicBezTo>
                <a:cubicBezTo>
                  <a:pt x="391190" y="311380"/>
                  <a:pt x="364677" y="304614"/>
                  <a:pt x="341546" y="291335"/>
                </a:cubicBezTo>
                <a:cubicBezTo>
                  <a:pt x="318415" y="278056"/>
                  <a:pt x="300223" y="259793"/>
                  <a:pt x="286969" y="236545"/>
                </a:cubicBezTo>
                <a:cubicBezTo>
                  <a:pt x="273716" y="213298"/>
                  <a:pt x="266960" y="186593"/>
                  <a:pt x="266700" y="156432"/>
                </a:cubicBezTo>
                <a:cubicBezTo>
                  <a:pt x="266960" y="125997"/>
                  <a:pt x="273716" y="99065"/>
                  <a:pt x="286969" y="75635"/>
                </a:cubicBezTo>
                <a:cubicBezTo>
                  <a:pt x="300223" y="52206"/>
                  <a:pt x="318415" y="33806"/>
                  <a:pt x="341546" y="20436"/>
                </a:cubicBezTo>
                <a:cubicBezTo>
                  <a:pt x="364677" y="7066"/>
                  <a:pt x="391190" y="254"/>
                  <a:pt x="421084" y="0"/>
                </a:cubicBezTo>
                <a:close/>
                <a:moveTo>
                  <a:pt x="154359" y="0"/>
                </a:moveTo>
                <a:cubicBezTo>
                  <a:pt x="177867" y="8"/>
                  <a:pt x="198328" y="3776"/>
                  <a:pt x="215744" y="11304"/>
                </a:cubicBezTo>
                <a:cubicBezTo>
                  <a:pt x="233159" y="18832"/>
                  <a:pt x="249013" y="30068"/>
                  <a:pt x="263306" y="45012"/>
                </a:cubicBezTo>
                <a:lnTo>
                  <a:pt x="223986" y="90473"/>
                </a:lnTo>
                <a:cubicBezTo>
                  <a:pt x="216017" y="80829"/>
                  <a:pt x="206255" y="72874"/>
                  <a:pt x="194702" y="66609"/>
                </a:cubicBezTo>
                <a:cubicBezTo>
                  <a:pt x="183148" y="60345"/>
                  <a:pt x="169701" y="57101"/>
                  <a:pt x="154359" y="56879"/>
                </a:cubicBezTo>
                <a:cubicBezTo>
                  <a:pt x="126362" y="57409"/>
                  <a:pt x="104228" y="66695"/>
                  <a:pt x="87956" y="84738"/>
                </a:cubicBezTo>
                <a:cubicBezTo>
                  <a:pt x="71684" y="102781"/>
                  <a:pt x="63373" y="126406"/>
                  <a:pt x="63023" y="155612"/>
                </a:cubicBezTo>
                <a:cubicBezTo>
                  <a:pt x="63373" y="184836"/>
                  <a:pt x="71684" y="208530"/>
                  <a:pt x="87956" y="226692"/>
                </a:cubicBezTo>
                <a:cubicBezTo>
                  <a:pt x="104228" y="244855"/>
                  <a:pt x="126362" y="254209"/>
                  <a:pt x="154359" y="254755"/>
                </a:cubicBezTo>
                <a:cubicBezTo>
                  <a:pt x="169914" y="254525"/>
                  <a:pt x="183549" y="251196"/>
                  <a:pt x="195265" y="244769"/>
                </a:cubicBezTo>
                <a:cubicBezTo>
                  <a:pt x="206980" y="238342"/>
                  <a:pt x="216827" y="230200"/>
                  <a:pt x="224806" y="220342"/>
                </a:cubicBezTo>
                <a:lnTo>
                  <a:pt x="263715" y="265804"/>
                </a:lnTo>
                <a:cubicBezTo>
                  <a:pt x="248817" y="282036"/>
                  <a:pt x="232331" y="293766"/>
                  <a:pt x="214259" y="300996"/>
                </a:cubicBezTo>
                <a:cubicBezTo>
                  <a:pt x="196186" y="308225"/>
                  <a:pt x="176220" y="311771"/>
                  <a:pt x="154359" y="311635"/>
                </a:cubicBezTo>
                <a:cubicBezTo>
                  <a:pt x="123957" y="311363"/>
                  <a:pt x="97208" y="304495"/>
                  <a:pt x="74110" y="291032"/>
                </a:cubicBezTo>
                <a:cubicBezTo>
                  <a:pt x="51013" y="277568"/>
                  <a:pt x="32944" y="259143"/>
                  <a:pt x="19904" y="235756"/>
                </a:cubicBezTo>
                <a:cubicBezTo>
                  <a:pt x="6864" y="212370"/>
                  <a:pt x="229" y="185655"/>
                  <a:pt x="0" y="155612"/>
                </a:cubicBezTo>
                <a:cubicBezTo>
                  <a:pt x="229" y="125704"/>
                  <a:pt x="6864" y="99085"/>
                  <a:pt x="19904" y="75757"/>
                </a:cubicBezTo>
                <a:cubicBezTo>
                  <a:pt x="32944" y="52428"/>
                  <a:pt x="51013" y="34039"/>
                  <a:pt x="74110" y="20588"/>
                </a:cubicBezTo>
                <a:cubicBezTo>
                  <a:pt x="97208" y="7137"/>
                  <a:pt x="123957" y="274"/>
                  <a:pt x="154359" y="0"/>
                </a:cubicBez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3200" b="1" dirty="0">
              <a:latin typeface="Radikal" pitchFamily="50" charset="0"/>
            </a:endParaRPr>
          </a:p>
        </p:txBody>
      </p:sp>
      <p:sp>
        <p:nvSpPr>
          <p:cNvPr id="10" name="任意多边形: 形状 9">
            <a:extLst>
              <a:ext uri="{FF2B5EF4-FFF2-40B4-BE49-F238E27FC236}">
                <a16:creationId xmlns:a16="http://schemas.microsoft.com/office/drawing/2014/main" xmlns="" id="{120E00BD-A0EB-4305-942C-CC55D7342784}"/>
              </a:ext>
            </a:extLst>
          </p:cNvPr>
          <p:cNvSpPr/>
          <p:nvPr userDrawn="1"/>
        </p:nvSpPr>
        <p:spPr>
          <a:xfrm>
            <a:off x="2181225" y="2258768"/>
            <a:ext cx="3448050" cy="2600325"/>
          </a:xfrm>
          <a:custGeom>
            <a:avLst/>
            <a:gdLst>
              <a:gd name="connsiteX0" fmla="*/ 0 w 3448050"/>
              <a:gd name="connsiteY0" fmla="*/ 0 h 2600325"/>
              <a:gd name="connsiteX1" fmla="*/ 1819275 w 3448050"/>
              <a:gd name="connsiteY1" fmla="*/ 0 h 2600325"/>
              <a:gd name="connsiteX2" fmla="*/ 1819275 w 3448050"/>
              <a:gd name="connsiteY2" fmla="*/ 40162 h 2600325"/>
              <a:gd name="connsiteX3" fmla="*/ 50025 w 3448050"/>
              <a:gd name="connsiteY3" fmla="*/ 40162 h 2600325"/>
              <a:gd name="connsiteX4" fmla="*/ 50025 w 3448050"/>
              <a:gd name="connsiteY4" fmla="*/ 2560162 h 2600325"/>
              <a:gd name="connsiteX5" fmla="*/ 3398025 w 3448050"/>
              <a:gd name="connsiteY5" fmla="*/ 2560162 h 2600325"/>
              <a:gd name="connsiteX6" fmla="*/ 3398025 w 3448050"/>
              <a:gd name="connsiteY6" fmla="*/ 1794119 h 2600325"/>
              <a:gd name="connsiteX7" fmla="*/ 3448050 w 3448050"/>
              <a:gd name="connsiteY7" fmla="*/ 1794119 h 2600325"/>
              <a:gd name="connsiteX8" fmla="*/ 3448050 w 3448050"/>
              <a:gd name="connsiteY8" fmla="*/ 2600325 h 2600325"/>
              <a:gd name="connsiteX9" fmla="*/ 0 w 3448050"/>
              <a:gd name="connsiteY9" fmla="*/ 2600325 h 260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8050" h="2600325">
                <a:moveTo>
                  <a:pt x="0" y="0"/>
                </a:moveTo>
                <a:lnTo>
                  <a:pt x="1819275" y="0"/>
                </a:lnTo>
                <a:lnTo>
                  <a:pt x="1819275" y="40162"/>
                </a:lnTo>
                <a:lnTo>
                  <a:pt x="50025" y="40162"/>
                </a:lnTo>
                <a:lnTo>
                  <a:pt x="50025" y="2560162"/>
                </a:lnTo>
                <a:lnTo>
                  <a:pt x="3398025" y="2560162"/>
                </a:lnTo>
                <a:lnTo>
                  <a:pt x="3398025" y="1794119"/>
                </a:lnTo>
                <a:lnTo>
                  <a:pt x="3448050" y="1794119"/>
                </a:lnTo>
                <a:lnTo>
                  <a:pt x="3448050" y="2600325"/>
                </a:lnTo>
                <a:lnTo>
                  <a:pt x="0" y="260032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PA-文本框 15">
            <a:extLst>
              <a:ext uri="{FF2B5EF4-FFF2-40B4-BE49-F238E27FC236}">
                <a16:creationId xmlns:a16="http://schemas.microsoft.com/office/drawing/2014/main" xmlns="" id="{BA553E5A-26B1-4DB9-B1BC-C55D3390CDCB}"/>
              </a:ext>
            </a:extLst>
          </p:cNvPr>
          <p:cNvSpPr txBox="1"/>
          <p:nvPr userDrawn="1">
            <p:custDataLst>
              <p:tags r:id="rId3"/>
            </p:custDataLst>
          </p:nvPr>
        </p:nvSpPr>
        <p:spPr>
          <a:xfrm>
            <a:off x="2574998" y="1059345"/>
            <a:ext cx="360000" cy="360000"/>
          </a:xfrm>
          <a:custGeom>
            <a:avLst/>
            <a:gdLst/>
            <a:ahLst/>
            <a:cxnLst/>
            <a:rect l="l" t="t" r="r" b="b"/>
            <a:pathLst>
              <a:path w="538267" h="560556">
                <a:moveTo>
                  <a:pt x="246287" y="0"/>
                </a:moveTo>
                <a:lnTo>
                  <a:pt x="288636" y="0"/>
                </a:lnTo>
                <a:lnTo>
                  <a:pt x="288636" y="231801"/>
                </a:lnTo>
                <a:lnTo>
                  <a:pt x="538267" y="231801"/>
                </a:lnTo>
                <a:lnTo>
                  <a:pt x="538267" y="273034"/>
                </a:lnTo>
                <a:lnTo>
                  <a:pt x="288636" y="273034"/>
                </a:lnTo>
                <a:lnTo>
                  <a:pt x="288636" y="560556"/>
                </a:lnTo>
                <a:lnTo>
                  <a:pt x="246287" y="560556"/>
                </a:lnTo>
                <a:lnTo>
                  <a:pt x="246287" y="273034"/>
                </a:lnTo>
                <a:lnTo>
                  <a:pt x="0" y="273034"/>
                </a:lnTo>
                <a:lnTo>
                  <a:pt x="0" y="231801"/>
                </a:lnTo>
                <a:lnTo>
                  <a:pt x="246287" y="231801"/>
                </a:ln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800" dirty="0">
              <a:solidFill>
                <a:schemeClr val="accent1"/>
              </a:solidFill>
              <a:latin typeface="木头-清庭体" panose="00020600040101010101" pitchFamily="18" charset="-122"/>
              <a:ea typeface="木头-清庭体" panose="00020600040101010101" pitchFamily="18" charset="-122"/>
            </a:endParaRPr>
          </a:p>
        </p:txBody>
      </p:sp>
      <p:sp>
        <p:nvSpPr>
          <p:cNvPr id="16" name="文本占位符 15">
            <a:extLst>
              <a:ext uri="{FF2B5EF4-FFF2-40B4-BE49-F238E27FC236}">
                <a16:creationId xmlns:a16="http://schemas.microsoft.com/office/drawing/2014/main" xmlns="" id="{DAD426F7-2FBD-4C26-9816-DECEF20CB904}"/>
              </a:ext>
            </a:extLst>
          </p:cNvPr>
          <p:cNvSpPr>
            <a:spLocks noGrp="1"/>
          </p:cNvSpPr>
          <p:nvPr>
            <p:ph type="body" idx="10" hasCustomPrompt="1"/>
          </p:nvPr>
        </p:nvSpPr>
        <p:spPr>
          <a:xfrm>
            <a:off x="4335752" y="1581406"/>
            <a:ext cx="1489510" cy="1862048"/>
          </a:xfrm>
        </p:spPr>
        <p:txBody>
          <a:bodyPr vert="horz" wrap="none" lIns="91440" tIns="45720" rIns="91440" bIns="45720" anchor="t" anchorCtr="0">
            <a:noAutofit/>
          </a:bodyPr>
          <a:lstStyle>
            <a:lvl1pPr marL="0" indent="0" algn="r" defTabSz="914400" rtl="0" eaLnBrk="1" fontAlgn="auto" latinLnBrk="0" hangingPunct="1">
              <a:lnSpc>
                <a:spcPct val="100000"/>
              </a:lnSpc>
              <a:spcBef>
                <a:spcPts val="0"/>
              </a:spcBef>
              <a:spcAft>
                <a:spcPts val="0"/>
              </a:spcAft>
              <a:buFont typeface="Arial" panose="020B0604020202020204" pitchFamily="34" charset="0"/>
              <a:buNone/>
              <a:defRPr sz="11500" spc="0">
                <a:solidFill>
                  <a:srgbClr val="00A2AE"/>
                </a:solidFill>
                <a:latin typeface="Bahnschrift" panose="020B0502040204020203" pitchFamily="34" charset="0"/>
                <a:ea typeface="阿里巴巴普惠体 R" panose="00020600040101010101" pitchFamily="18" charset="-122"/>
                <a:sym typeface="Bahnschrift" panose="020B0502040204020203" pitchFamily="34" charset="0"/>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en-US" altLang="zh-CN"/>
              <a:t>01</a:t>
            </a:r>
            <a:endParaRPr lang="zh-CN" altLang="en-US"/>
          </a:p>
        </p:txBody>
      </p:sp>
      <p:sp>
        <p:nvSpPr>
          <p:cNvPr id="17" name="文本占位符 16">
            <a:extLst>
              <a:ext uri="{FF2B5EF4-FFF2-40B4-BE49-F238E27FC236}">
                <a16:creationId xmlns:a16="http://schemas.microsoft.com/office/drawing/2014/main" xmlns="" id="{D14DB121-6959-422C-AFB6-05740E933133}"/>
              </a:ext>
            </a:extLst>
          </p:cNvPr>
          <p:cNvSpPr>
            <a:spLocks noGrp="1"/>
          </p:cNvSpPr>
          <p:nvPr>
            <p:ph type="body" sz="quarter" idx="11" hasCustomPrompt="1"/>
          </p:nvPr>
        </p:nvSpPr>
        <p:spPr>
          <a:xfrm>
            <a:off x="7344229" y="3370941"/>
            <a:ext cx="2322287" cy="707886"/>
          </a:xfrm>
          <a:prstGeom prst="rect">
            <a:avLst/>
          </a:prstGeom>
        </p:spPr>
        <p:txBody>
          <a:bodyPr vert="horz" wrap="square" lIns="91440" tIns="45720" rIns="91440" bIns="45720" anchor="t" anchorCtr="0">
            <a:noAutofit/>
          </a:bodyPr>
          <a:lstStyle>
            <a:lvl1pPr marL="0" indent="0" algn="dist" defTabSz="914400" rtl="0" eaLnBrk="1" fontAlgn="auto" latinLnBrk="0" hangingPunct="1">
              <a:lnSpc>
                <a:spcPct val="100000"/>
              </a:lnSpc>
              <a:spcBef>
                <a:spcPts val="0"/>
              </a:spcBef>
              <a:spcAft>
                <a:spcPts val="0"/>
              </a:spcAft>
              <a:buFont typeface="Arial" panose="020B0604020202020204" pitchFamily="34" charset="0"/>
              <a:buNone/>
              <a:defRPr sz="4000" spc="0">
                <a:solidFill>
                  <a:srgbClr val="FFFFFF"/>
                </a:solidFill>
                <a:latin typeface="阿里巴巴普惠体 B" panose="00020600040101010101" pitchFamily="18" charset="-122"/>
                <a:ea typeface="阿里巴巴普惠体 B" panose="00020600040101010101" pitchFamily="18" charset="-122"/>
                <a:sym typeface="阿里巴巴普惠体 B" panose="00020600040101010101"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a:t>团队介绍</a:t>
            </a:r>
          </a:p>
        </p:txBody>
      </p:sp>
    </p:spTree>
    <p:extLst>
      <p:ext uri="{BB962C8B-B14F-4D97-AF65-F5344CB8AC3E}">
        <p14:creationId xmlns:p14="http://schemas.microsoft.com/office/powerpoint/2010/main" val="34454566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6BD9121F-34E1-4C77-8D40-A8BDCBF9049C}"/>
              </a:ext>
            </a:extLst>
          </p:cNvPr>
          <p:cNvSpPr>
            <a:spLocks noGrp="1"/>
          </p:cNvSpPr>
          <p:nvPr>
            <p:ph type="dt" sz="half" idx="10"/>
          </p:nvPr>
        </p:nvSpPr>
        <p:spPr/>
        <p:txBody>
          <a:bodyPr/>
          <a:lstStyle/>
          <a:p>
            <a:fld id="{772DE77E-4743-495A-81F7-4A6A07285A80}" type="datetimeFigureOut">
              <a:rPr lang="zh-CN" altLang="en-US" smtClean="0"/>
              <a:t>2021/3/15</a:t>
            </a:fld>
            <a:endParaRPr lang="zh-CN" altLang="en-US"/>
          </a:p>
        </p:txBody>
      </p:sp>
      <p:sp>
        <p:nvSpPr>
          <p:cNvPr id="3" name="页脚占位符 2">
            <a:extLst>
              <a:ext uri="{FF2B5EF4-FFF2-40B4-BE49-F238E27FC236}">
                <a16:creationId xmlns:a16="http://schemas.microsoft.com/office/drawing/2014/main" xmlns="" id="{B57CAAA5-F27E-4E47-9744-8B82B519D0A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xmlns="" id="{912F9FD8-3A9E-4E3E-8060-18FFD9085315}"/>
              </a:ext>
            </a:extLst>
          </p:cNvPr>
          <p:cNvSpPr>
            <a:spLocks noGrp="1"/>
          </p:cNvSpPr>
          <p:nvPr>
            <p:ph type="sldNum" sz="quarter" idx="12"/>
          </p:nvPr>
        </p:nvSpPr>
        <p:spPr/>
        <p:txBody>
          <a:bodyPr/>
          <a:lstStyle/>
          <a:p>
            <a:fld id="{E6262BAB-295E-4EF2-8636-5D0A9AEB3148}" type="slidenum">
              <a:rPr lang="zh-CN" altLang="en-US" smtClean="0"/>
              <a:t>‹#›</a:t>
            </a:fld>
            <a:endParaRPr lang="zh-CN" altLang="en-US"/>
          </a:p>
        </p:txBody>
      </p:sp>
    </p:spTree>
    <p:extLst>
      <p:ext uri="{BB962C8B-B14F-4D97-AF65-F5344CB8AC3E}">
        <p14:creationId xmlns:p14="http://schemas.microsoft.com/office/powerpoint/2010/main" val="143717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6" name="图片 5" descr="图片包含 人员, 笔记本电脑, 餐桌, 就坐&#10;&#10;描述已自动生成">
            <a:extLst>
              <a:ext uri="{FF2B5EF4-FFF2-40B4-BE49-F238E27FC236}">
                <a16:creationId xmlns:a16="http://schemas.microsoft.com/office/drawing/2014/main" xmlns="" id="{B14AD586-C16F-44AF-BC31-81C477809AA3}"/>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a:stretch/>
        </p:blipFill>
        <p:spPr>
          <a:xfrm>
            <a:off x="0" y="-1"/>
            <a:ext cx="12192000" cy="6858001"/>
          </a:xfrm>
          <a:prstGeom prst="rect">
            <a:avLst/>
          </a:prstGeom>
        </p:spPr>
      </p:pic>
      <p:sp>
        <p:nvSpPr>
          <p:cNvPr id="7" name="矩形 6">
            <a:extLst>
              <a:ext uri="{FF2B5EF4-FFF2-40B4-BE49-F238E27FC236}">
                <a16:creationId xmlns:a16="http://schemas.microsoft.com/office/drawing/2014/main" xmlns="" id="{7F8EFBCB-3AF3-4352-BA3F-02465ED5D5C0}"/>
              </a:ext>
            </a:extLst>
          </p:cNvPr>
          <p:cNvSpPr/>
          <p:nvPr userDrawn="1"/>
        </p:nvSpPr>
        <p:spPr>
          <a:xfrm>
            <a:off x="0" y="-1"/>
            <a:ext cx="12192000" cy="6858000"/>
          </a:xfrm>
          <a:prstGeom prst="rect">
            <a:avLst/>
          </a:prstGeom>
          <a:gradFill>
            <a:gsLst>
              <a:gs pos="20000">
                <a:schemeClr val="bg1">
                  <a:alpha val="75000"/>
                </a:schemeClr>
              </a:gs>
              <a:gs pos="100000">
                <a:schemeClr val="bg1">
                  <a:alpha val="0"/>
                </a:schemeClr>
              </a:gs>
            </a:gsLst>
            <a:lin ang="54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235673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封面页">
    <p:bg>
      <p:bgPr>
        <a:solidFill>
          <a:schemeClr val="accent1"/>
        </a:solidFill>
        <a:effectLst/>
      </p:bgPr>
    </p:bg>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86DEF0A9-CE1A-402B-8E80-B613CD6357A4}"/>
              </a:ext>
            </a:extLst>
          </p:cNvPr>
          <p:cNvSpPr>
            <a:spLocks noGrp="1"/>
          </p:cNvSpPr>
          <p:nvPr>
            <p:ph type="title"/>
          </p:nvPr>
        </p:nvSpPr>
        <p:spPr>
          <a:xfrm>
            <a:off x="838200" y="1268113"/>
            <a:ext cx="10515600" cy="1212255"/>
          </a:xfrm>
          <a:noFill/>
        </p:spPr>
        <p:txBody>
          <a:bodyPr wrap="square" rtlCol="0">
            <a:spAutoFit/>
          </a:bodyPr>
          <a:lstStyle>
            <a:lvl1pPr algn="l">
              <a:defRPr lang="zh-CN" altLang="en-US" sz="8000">
                <a:solidFill>
                  <a:schemeClr val="bg1"/>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defRPr>
            </a:lvl1pPr>
          </a:lstStyle>
          <a:p>
            <a:pPr marL="0" lvl="0" algn="dist"/>
            <a:r>
              <a:rPr lang="zh-CN" altLang="en-US" dirty="0"/>
              <a:t>单击此处编辑母版标题</a:t>
            </a:r>
          </a:p>
        </p:txBody>
      </p:sp>
      <p:pic>
        <p:nvPicPr>
          <p:cNvPr id="10" name="图片 9" descr="建筑的桥&#10;&#10;描述已自动生成">
            <a:extLst>
              <a:ext uri="{FF2B5EF4-FFF2-40B4-BE49-F238E27FC236}">
                <a16:creationId xmlns:a16="http://schemas.microsoft.com/office/drawing/2014/main" xmlns="" id="{E1BE3B95-4DBD-4B31-8BC5-75B824D68206}"/>
              </a:ext>
            </a:extLst>
          </p:cNvPr>
          <p:cNvPicPr>
            <a:picLocks noChangeAspect="1"/>
          </p:cNvPicPr>
          <p:nvPr userDrawn="1"/>
        </p:nvPicPr>
        <p:blipFill>
          <a:blip r:embed="rId2">
            <a:extLst>
              <a:ext uri="{28A0092B-C50C-407E-A947-70E740481C1C}">
                <a14:useLocalDpi xmlns:a14="http://schemas.microsoft.com/office/drawing/2010/main" val="0"/>
              </a:ext>
            </a:extLst>
          </a:blip>
          <a:srcRect l="114" t="31542" b="31501"/>
          <a:stretch>
            <a:fillRect/>
          </a:stretch>
        </p:blipFill>
        <p:spPr>
          <a:xfrm>
            <a:off x="0" y="3478621"/>
            <a:ext cx="12178056" cy="3379379"/>
          </a:xfrm>
          <a:custGeom>
            <a:avLst/>
            <a:gdLst>
              <a:gd name="connsiteX0" fmla="*/ 12178056 w 12178056"/>
              <a:gd name="connsiteY0" fmla="*/ 0 h 3379379"/>
              <a:gd name="connsiteX1" fmla="*/ 12178056 w 12178056"/>
              <a:gd name="connsiteY1" fmla="*/ 3379379 h 3379379"/>
              <a:gd name="connsiteX2" fmla="*/ 0 w 12178056"/>
              <a:gd name="connsiteY2" fmla="*/ 3379379 h 3379379"/>
              <a:gd name="connsiteX3" fmla="*/ 0 w 12178056"/>
              <a:gd name="connsiteY3" fmla="*/ 185502 h 3379379"/>
              <a:gd name="connsiteX4" fmla="*/ 609884 w 12178056"/>
              <a:gd name="connsiteY4" fmla="*/ 329255 h 3379379"/>
              <a:gd name="connsiteX5" fmla="*/ 6154740 w 12178056"/>
              <a:gd name="connsiteY5" fmla="*/ 807376 h 3379379"/>
              <a:gd name="connsiteX6" fmla="*/ 11679532 w 12178056"/>
              <a:gd name="connsiteY6" fmla="*/ 136034 h 337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056" h="3379379">
                <a:moveTo>
                  <a:pt x="12178056" y="0"/>
                </a:moveTo>
                <a:lnTo>
                  <a:pt x="12178056" y="3379379"/>
                </a:lnTo>
                <a:lnTo>
                  <a:pt x="0" y="3379379"/>
                </a:lnTo>
                <a:lnTo>
                  <a:pt x="0" y="185502"/>
                </a:lnTo>
                <a:lnTo>
                  <a:pt x="609884" y="329255"/>
                </a:lnTo>
                <a:cubicBezTo>
                  <a:pt x="2196165" y="664533"/>
                  <a:pt x="4104516" y="843163"/>
                  <a:pt x="6154740" y="807376"/>
                </a:cubicBezTo>
                <a:cubicBezTo>
                  <a:pt x="8204964" y="771589"/>
                  <a:pt x="10105918" y="526467"/>
                  <a:pt x="11679532" y="136034"/>
                </a:cubicBezTo>
                <a:close/>
              </a:path>
            </a:pathLst>
          </a:custGeom>
        </p:spPr>
      </p:pic>
      <p:sp>
        <p:nvSpPr>
          <p:cNvPr id="6" name="任意多边形: 形状 5">
            <a:extLst>
              <a:ext uri="{FF2B5EF4-FFF2-40B4-BE49-F238E27FC236}">
                <a16:creationId xmlns:a16="http://schemas.microsoft.com/office/drawing/2014/main" xmlns="" id="{800FBB7A-C9A9-4D29-8728-D53DA1FB5D4F}"/>
              </a:ext>
            </a:extLst>
          </p:cNvPr>
          <p:cNvSpPr/>
          <p:nvPr userDrawn="1"/>
        </p:nvSpPr>
        <p:spPr>
          <a:xfrm>
            <a:off x="0" y="3451811"/>
            <a:ext cx="12192000" cy="3383184"/>
          </a:xfrm>
          <a:custGeom>
            <a:avLst/>
            <a:gdLst>
              <a:gd name="connsiteX0" fmla="*/ 12192000 w 12192000"/>
              <a:gd name="connsiteY0" fmla="*/ 0 h 3383184"/>
              <a:gd name="connsiteX1" fmla="*/ 12192000 w 12192000"/>
              <a:gd name="connsiteY1" fmla="*/ 3383184 h 3383184"/>
              <a:gd name="connsiteX2" fmla="*/ 0 w 12192000"/>
              <a:gd name="connsiteY2" fmla="*/ 3383184 h 3383184"/>
              <a:gd name="connsiteX3" fmla="*/ 0 w 12192000"/>
              <a:gd name="connsiteY3" fmla="*/ 189307 h 3383184"/>
              <a:gd name="connsiteX4" fmla="*/ 609884 w 12192000"/>
              <a:gd name="connsiteY4" fmla="*/ 333060 h 3383184"/>
              <a:gd name="connsiteX5" fmla="*/ 6154740 w 12192000"/>
              <a:gd name="connsiteY5" fmla="*/ 811181 h 3383184"/>
              <a:gd name="connsiteX6" fmla="*/ 11679532 w 12192000"/>
              <a:gd name="connsiteY6" fmla="*/ 139839 h 338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383184">
                <a:moveTo>
                  <a:pt x="12192000" y="0"/>
                </a:moveTo>
                <a:lnTo>
                  <a:pt x="12192000" y="3383184"/>
                </a:lnTo>
                <a:lnTo>
                  <a:pt x="0" y="3383184"/>
                </a:lnTo>
                <a:lnTo>
                  <a:pt x="0" y="189307"/>
                </a:lnTo>
                <a:lnTo>
                  <a:pt x="609884" y="333060"/>
                </a:lnTo>
                <a:cubicBezTo>
                  <a:pt x="2196165" y="668338"/>
                  <a:pt x="4104516" y="846968"/>
                  <a:pt x="6154740" y="811181"/>
                </a:cubicBezTo>
                <a:cubicBezTo>
                  <a:pt x="8204964" y="775394"/>
                  <a:pt x="10105918" y="530272"/>
                  <a:pt x="11679532" y="139839"/>
                </a:cubicBezTo>
                <a:close/>
              </a:path>
            </a:pathLst>
          </a:custGeom>
          <a:solidFill>
            <a:schemeClr val="accent1">
              <a:alpha val="39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7" name="任意多边形: 形状 6">
            <a:extLst>
              <a:ext uri="{FF2B5EF4-FFF2-40B4-BE49-F238E27FC236}">
                <a16:creationId xmlns:a16="http://schemas.microsoft.com/office/drawing/2014/main" xmlns="" id="{E0E5F6E8-269E-4209-BAC6-0B58432039D7}"/>
              </a:ext>
            </a:extLst>
          </p:cNvPr>
          <p:cNvSpPr/>
          <p:nvPr userDrawn="1"/>
        </p:nvSpPr>
        <p:spPr>
          <a:xfrm rot="-60000">
            <a:off x="4853" y="3558163"/>
            <a:ext cx="12194839" cy="822679"/>
          </a:xfrm>
          <a:custGeom>
            <a:avLst/>
            <a:gdLst>
              <a:gd name="connsiteX0" fmla="*/ 12194839 w 12194839"/>
              <a:gd name="connsiteY0" fmla="*/ 23803 h 822679"/>
              <a:gd name="connsiteX1" fmla="*/ 12193410 w 12194839"/>
              <a:gd name="connsiteY1" fmla="*/ 105644 h 822679"/>
              <a:gd name="connsiteX2" fmla="*/ 12032950 w 12194839"/>
              <a:gd name="connsiteY2" fmla="*/ 151004 h 822679"/>
              <a:gd name="connsiteX3" fmla="*/ 6166446 w 12194839"/>
              <a:gd name="connsiteY3" fmla="*/ 822669 h 822679"/>
              <a:gd name="connsiteX4" fmla="*/ 407022 w 12194839"/>
              <a:gd name="connsiteY4" fmla="*/ 190287 h 822679"/>
              <a:gd name="connsiteX5" fmla="*/ 0 w 12194839"/>
              <a:gd name="connsiteY5" fmla="*/ 80053 h 822679"/>
              <a:gd name="connsiteX6" fmla="*/ 1397 w 12194839"/>
              <a:gd name="connsiteY6" fmla="*/ 0 h 822679"/>
              <a:gd name="connsiteX7" fmla="*/ 510352 w 12194839"/>
              <a:gd name="connsiteY7" fmla="*/ 131005 h 822679"/>
              <a:gd name="connsiteX8" fmla="*/ 6144355 w 12194839"/>
              <a:gd name="connsiteY8" fmla="*/ 728701 h 822679"/>
              <a:gd name="connsiteX9" fmla="*/ 11778359 w 12194839"/>
              <a:gd name="connsiteY9" fmla="*/ 131005 h 82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4839" h="822679">
                <a:moveTo>
                  <a:pt x="12194839" y="23803"/>
                </a:moveTo>
                <a:lnTo>
                  <a:pt x="12193410" y="105644"/>
                </a:lnTo>
                <a:lnTo>
                  <a:pt x="12032950" y="151004"/>
                </a:lnTo>
                <a:cubicBezTo>
                  <a:pt x="10349903" y="583469"/>
                  <a:pt x="8292416" y="820856"/>
                  <a:pt x="6166446" y="822669"/>
                </a:cubicBezTo>
                <a:cubicBezTo>
                  <a:pt x="4090677" y="824439"/>
                  <a:pt x="2075295" y="601498"/>
                  <a:pt x="407022" y="190287"/>
                </a:cubicBezTo>
                <a:lnTo>
                  <a:pt x="0" y="80053"/>
                </a:lnTo>
                <a:lnTo>
                  <a:pt x="1397" y="0"/>
                </a:lnTo>
                <a:lnTo>
                  <a:pt x="510352" y="131005"/>
                </a:lnTo>
                <a:cubicBezTo>
                  <a:pt x="2109567" y="507872"/>
                  <a:pt x="4051100" y="728701"/>
                  <a:pt x="6144355" y="728701"/>
                </a:cubicBezTo>
                <a:cubicBezTo>
                  <a:pt x="8237611" y="728701"/>
                  <a:pt x="10179143" y="507872"/>
                  <a:pt x="11778359" y="13100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Tree>
    <p:extLst>
      <p:ext uri="{BB962C8B-B14F-4D97-AF65-F5344CB8AC3E}">
        <p14:creationId xmlns:p14="http://schemas.microsoft.com/office/powerpoint/2010/main" val="3870247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pic>
        <p:nvPicPr>
          <p:cNvPr id="17" name="图片 16" descr="图片包含 建筑, 围栏, 游戏机, 笼子&#10;&#10;描述已自动生成">
            <a:extLst>
              <a:ext uri="{FF2B5EF4-FFF2-40B4-BE49-F238E27FC236}">
                <a16:creationId xmlns:a16="http://schemas.microsoft.com/office/drawing/2014/main" xmlns="" id="{23FA7DC8-2745-4CAF-8D97-75F0DA5B98F5}"/>
              </a:ext>
            </a:extLst>
          </p:cNvPr>
          <p:cNvPicPr>
            <a:picLocks noChangeAspect="1"/>
          </p:cNvPicPr>
          <p:nvPr userDrawn="1"/>
        </p:nvPicPr>
        <p:blipFill>
          <a:blip r:embed="rId2">
            <a:extLst>
              <a:ext uri="{28A0092B-C50C-407E-A947-70E740481C1C}">
                <a14:useLocalDpi xmlns:a14="http://schemas.microsoft.com/office/drawing/2010/main" val="0"/>
              </a:ext>
            </a:extLst>
          </a:blip>
          <a:srcRect l="32585"/>
          <a:stretch>
            <a:fillRect/>
          </a:stretch>
        </p:blipFill>
        <p:spPr>
          <a:xfrm>
            <a:off x="5213352" y="0"/>
            <a:ext cx="6978648" cy="6858000"/>
          </a:xfrm>
          <a:custGeom>
            <a:avLst/>
            <a:gdLst>
              <a:gd name="connsiteX0" fmla="*/ 0 w 6978648"/>
              <a:gd name="connsiteY0" fmla="*/ 0 h 6858000"/>
              <a:gd name="connsiteX1" fmla="*/ 6978648 w 6978648"/>
              <a:gd name="connsiteY1" fmla="*/ 0 h 6858000"/>
              <a:gd name="connsiteX2" fmla="*/ 6978648 w 6978648"/>
              <a:gd name="connsiteY2" fmla="*/ 6858000 h 6858000"/>
              <a:gd name="connsiteX3" fmla="*/ 1606549 w 697864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978648" h="6858000">
                <a:moveTo>
                  <a:pt x="0" y="0"/>
                </a:moveTo>
                <a:lnTo>
                  <a:pt x="6978648" y="0"/>
                </a:lnTo>
                <a:lnTo>
                  <a:pt x="6978648" y="6858000"/>
                </a:lnTo>
                <a:lnTo>
                  <a:pt x="1606549" y="6858000"/>
                </a:lnTo>
                <a:close/>
              </a:path>
            </a:pathLst>
          </a:custGeom>
        </p:spPr>
      </p:pic>
      <p:sp>
        <p:nvSpPr>
          <p:cNvPr id="5" name="任意多边形: 形状 4">
            <a:extLst>
              <a:ext uri="{FF2B5EF4-FFF2-40B4-BE49-F238E27FC236}">
                <a16:creationId xmlns:a16="http://schemas.microsoft.com/office/drawing/2014/main" xmlns="" id="{202A9A78-FB71-48F3-8046-AB2C7619815E}"/>
              </a:ext>
            </a:extLst>
          </p:cNvPr>
          <p:cNvSpPr/>
          <p:nvPr userDrawn="1"/>
        </p:nvSpPr>
        <p:spPr>
          <a:xfrm rot="16200000">
            <a:off x="5273677" y="-60327"/>
            <a:ext cx="6857999" cy="6978649"/>
          </a:xfrm>
          <a:custGeom>
            <a:avLst/>
            <a:gdLst>
              <a:gd name="connsiteX0" fmla="*/ 6857999 w 6857999"/>
              <a:gd name="connsiteY0" fmla="*/ 0 h 6978649"/>
              <a:gd name="connsiteX1" fmla="*/ 6857999 w 6857999"/>
              <a:gd name="connsiteY1" fmla="*/ 6978649 h 6978649"/>
              <a:gd name="connsiteX2" fmla="*/ 0 w 6857999"/>
              <a:gd name="connsiteY2" fmla="*/ 6978648 h 6978649"/>
              <a:gd name="connsiteX3" fmla="*/ 0 w 6857999"/>
              <a:gd name="connsiteY3" fmla="*/ 1606549 h 6978649"/>
            </a:gdLst>
            <a:ahLst/>
            <a:cxnLst>
              <a:cxn ang="0">
                <a:pos x="connsiteX0" y="connsiteY0"/>
              </a:cxn>
              <a:cxn ang="0">
                <a:pos x="connsiteX1" y="connsiteY1"/>
              </a:cxn>
              <a:cxn ang="0">
                <a:pos x="connsiteX2" y="connsiteY2"/>
              </a:cxn>
              <a:cxn ang="0">
                <a:pos x="connsiteX3" y="connsiteY3"/>
              </a:cxn>
            </a:cxnLst>
            <a:rect l="l" t="t" r="r" b="b"/>
            <a:pathLst>
              <a:path w="6857999" h="6978649">
                <a:moveTo>
                  <a:pt x="6857999" y="0"/>
                </a:moveTo>
                <a:lnTo>
                  <a:pt x="6857999" y="6978649"/>
                </a:lnTo>
                <a:lnTo>
                  <a:pt x="0" y="6978648"/>
                </a:lnTo>
                <a:lnTo>
                  <a:pt x="0" y="1606549"/>
                </a:lnTo>
                <a:close/>
              </a:path>
            </a:pathLst>
          </a:custGeom>
          <a:solidFill>
            <a:schemeClr val="accent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6" name="任意多边形: 形状 5">
            <a:extLst>
              <a:ext uri="{FF2B5EF4-FFF2-40B4-BE49-F238E27FC236}">
                <a16:creationId xmlns:a16="http://schemas.microsoft.com/office/drawing/2014/main" xmlns="" id="{1A30EC2B-6127-40F3-A3BA-A81749BB208C}"/>
              </a:ext>
            </a:extLst>
          </p:cNvPr>
          <p:cNvSpPr/>
          <p:nvPr userDrawn="1"/>
        </p:nvSpPr>
        <p:spPr>
          <a:xfrm rot="16200000">
            <a:off x="2549525" y="2587624"/>
            <a:ext cx="6858001" cy="1682750"/>
          </a:xfrm>
          <a:custGeom>
            <a:avLst/>
            <a:gdLst>
              <a:gd name="connsiteX0" fmla="*/ 6858001 w 6858001"/>
              <a:gd name="connsiteY0" fmla="*/ 0 h 1682750"/>
              <a:gd name="connsiteX1" fmla="*/ 6858001 w 6858001"/>
              <a:gd name="connsiteY1" fmla="*/ 76200 h 1682750"/>
              <a:gd name="connsiteX2" fmla="*/ 0 w 6858001"/>
              <a:gd name="connsiteY2" fmla="*/ 1682750 h 1682750"/>
              <a:gd name="connsiteX3" fmla="*/ 0 w 6858001"/>
              <a:gd name="connsiteY3" fmla="*/ 1606550 h 1682750"/>
            </a:gdLst>
            <a:ahLst/>
            <a:cxnLst>
              <a:cxn ang="0">
                <a:pos x="connsiteX0" y="connsiteY0"/>
              </a:cxn>
              <a:cxn ang="0">
                <a:pos x="connsiteX1" y="connsiteY1"/>
              </a:cxn>
              <a:cxn ang="0">
                <a:pos x="connsiteX2" y="connsiteY2"/>
              </a:cxn>
              <a:cxn ang="0">
                <a:pos x="connsiteX3" y="connsiteY3"/>
              </a:cxn>
            </a:cxnLst>
            <a:rect l="l" t="t" r="r" b="b"/>
            <a:pathLst>
              <a:path w="6858001" h="1682750">
                <a:moveTo>
                  <a:pt x="6858001" y="0"/>
                </a:moveTo>
                <a:lnTo>
                  <a:pt x="6858001" y="76200"/>
                </a:lnTo>
                <a:lnTo>
                  <a:pt x="0" y="1682750"/>
                </a:lnTo>
                <a:lnTo>
                  <a:pt x="0" y="160655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7" name="任意多边形: 形状 6">
            <a:extLst>
              <a:ext uri="{FF2B5EF4-FFF2-40B4-BE49-F238E27FC236}">
                <a16:creationId xmlns:a16="http://schemas.microsoft.com/office/drawing/2014/main" xmlns="" id="{F2513397-FCDC-4CC2-931C-48597604B2C2}"/>
              </a:ext>
            </a:extLst>
          </p:cNvPr>
          <p:cNvSpPr/>
          <p:nvPr userDrawn="1"/>
        </p:nvSpPr>
        <p:spPr>
          <a:xfrm rot="16200000">
            <a:off x="3149270" y="1889455"/>
            <a:ext cx="5007639" cy="1228726"/>
          </a:xfrm>
          <a:custGeom>
            <a:avLst/>
            <a:gdLst>
              <a:gd name="connsiteX0" fmla="*/ 6858001 w 6858001"/>
              <a:gd name="connsiteY0" fmla="*/ 0 h 1682750"/>
              <a:gd name="connsiteX1" fmla="*/ 6858001 w 6858001"/>
              <a:gd name="connsiteY1" fmla="*/ 76200 h 1682750"/>
              <a:gd name="connsiteX2" fmla="*/ 0 w 6858001"/>
              <a:gd name="connsiteY2" fmla="*/ 1682750 h 1682750"/>
              <a:gd name="connsiteX3" fmla="*/ 0 w 6858001"/>
              <a:gd name="connsiteY3" fmla="*/ 1606550 h 1682750"/>
            </a:gdLst>
            <a:ahLst/>
            <a:cxnLst>
              <a:cxn ang="0">
                <a:pos x="connsiteX0" y="connsiteY0"/>
              </a:cxn>
              <a:cxn ang="0">
                <a:pos x="connsiteX1" y="connsiteY1"/>
              </a:cxn>
              <a:cxn ang="0">
                <a:pos x="connsiteX2" y="connsiteY2"/>
              </a:cxn>
              <a:cxn ang="0">
                <a:pos x="connsiteX3" y="connsiteY3"/>
              </a:cxn>
            </a:cxnLst>
            <a:rect l="l" t="t" r="r" b="b"/>
            <a:pathLst>
              <a:path w="6858001" h="1682750">
                <a:moveTo>
                  <a:pt x="6858001" y="0"/>
                </a:moveTo>
                <a:lnTo>
                  <a:pt x="6858001" y="76200"/>
                </a:lnTo>
                <a:lnTo>
                  <a:pt x="0" y="1682750"/>
                </a:lnTo>
                <a:lnTo>
                  <a:pt x="0" y="1606550"/>
                </a:lnTo>
                <a:close/>
              </a:path>
            </a:pathLst>
          </a:custGeom>
          <a:gradFill>
            <a:gsLst>
              <a:gs pos="0">
                <a:schemeClr val="accent4"/>
              </a:gs>
              <a:gs pos="100000">
                <a:schemeClr val="accent4">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cxnSp>
        <p:nvCxnSpPr>
          <p:cNvPr id="8" name="直接连接符 7">
            <a:extLst>
              <a:ext uri="{FF2B5EF4-FFF2-40B4-BE49-F238E27FC236}">
                <a16:creationId xmlns:a16="http://schemas.microsoft.com/office/drawing/2014/main" xmlns="" id="{58A5F679-D05B-4D63-AE37-BB02992D31E7}"/>
              </a:ext>
            </a:extLst>
          </p:cNvPr>
          <p:cNvCxnSpPr/>
          <p:nvPr userDrawn="1"/>
        </p:nvCxnSpPr>
        <p:spPr>
          <a:xfrm flipH="1" flipV="1">
            <a:off x="6348730" y="4484470"/>
            <a:ext cx="580708" cy="2454492"/>
          </a:xfrm>
          <a:prstGeom prst="line">
            <a:avLst/>
          </a:prstGeom>
          <a:ln w="69850">
            <a:gradFill>
              <a:gsLst>
                <a:gs pos="0">
                  <a:schemeClr val="accent4"/>
                </a:gs>
                <a:gs pos="100000">
                  <a:schemeClr val="accent4">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xmlns="" id="{82BE0847-9F38-4D71-8C82-8DB8DBD82FFA}"/>
              </a:ext>
            </a:extLst>
          </p:cNvPr>
          <p:cNvSpPr txBox="1"/>
          <p:nvPr userDrawn="1"/>
        </p:nvSpPr>
        <p:spPr>
          <a:xfrm>
            <a:off x="9673733" y="4776366"/>
            <a:ext cx="2149967" cy="1107996"/>
          </a:xfrm>
          <a:prstGeom prst="rect">
            <a:avLst/>
          </a:prstGeom>
          <a:noFill/>
        </p:spPr>
        <p:txBody>
          <a:bodyPr wrap="square" rtlCol="0">
            <a:spAutoFit/>
          </a:bodyPr>
          <a:lstStyle/>
          <a:p>
            <a:r>
              <a:rPr lang="zh-CN" altLang="en-US" sz="6600" b="1" spc="600" dirty="0">
                <a:solidFill>
                  <a:schemeClr val="bg1"/>
                </a:solidFill>
                <a:latin typeface="阿里巴巴普惠体 R" panose="00020600040101010101" pitchFamily="18" charset="-122"/>
                <a:ea typeface="阿里巴巴普惠体 R" panose="00020600040101010101" pitchFamily="18" charset="-122"/>
              </a:rPr>
              <a:t>目录</a:t>
            </a:r>
          </a:p>
        </p:txBody>
      </p:sp>
      <p:grpSp>
        <p:nvGrpSpPr>
          <p:cNvPr id="10" name="组合 9">
            <a:extLst>
              <a:ext uri="{FF2B5EF4-FFF2-40B4-BE49-F238E27FC236}">
                <a16:creationId xmlns:a16="http://schemas.microsoft.com/office/drawing/2014/main" xmlns="" id="{AF0C60F9-9236-4B82-A404-8B15413C230B}"/>
              </a:ext>
            </a:extLst>
          </p:cNvPr>
          <p:cNvGrpSpPr/>
          <p:nvPr userDrawn="1"/>
        </p:nvGrpSpPr>
        <p:grpSpPr>
          <a:xfrm>
            <a:off x="11310962" y="542925"/>
            <a:ext cx="207938" cy="154781"/>
            <a:chOff x="11258565" y="542925"/>
            <a:chExt cx="260335" cy="190500"/>
          </a:xfrm>
        </p:grpSpPr>
        <p:cxnSp>
          <p:nvCxnSpPr>
            <p:cNvPr id="11" name="直接连接符 10">
              <a:extLst>
                <a:ext uri="{FF2B5EF4-FFF2-40B4-BE49-F238E27FC236}">
                  <a16:creationId xmlns:a16="http://schemas.microsoft.com/office/drawing/2014/main" xmlns="" id="{449F7110-E851-452C-80D4-BE87AAA10785}"/>
                </a:ext>
              </a:extLst>
            </p:cNvPr>
            <p:cNvCxnSpPr/>
            <p:nvPr/>
          </p:nvCxnSpPr>
          <p:spPr>
            <a:xfrm flipH="1">
              <a:off x="11258565" y="542925"/>
              <a:ext cx="260335"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xmlns="" id="{08465FB6-B561-42DE-B262-4AD26026DD52}"/>
                </a:ext>
              </a:extLst>
            </p:cNvPr>
            <p:cNvCxnSpPr/>
            <p:nvPr/>
          </p:nvCxnSpPr>
          <p:spPr>
            <a:xfrm flipH="1">
              <a:off x="11258565" y="638175"/>
              <a:ext cx="260335"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xmlns="" id="{6D544E49-8541-45E7-AC33-0906A8842A2A}"/>
                </a:ext>
              </a:extLst>
            </p:cNvPr>
            <p:cNvCxnSpPr/>
            <p:nvPr/>
          </p:nvCxnSpPr>
          <p:spPr>
            <a:xfrm flipH="1">
              <a:off x="11258565" y="733425"/>
              <a:ext cx="260335"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4" name="文本框 13">
            <a:extLst>
              <a:ext uri="{FF2B5EF4-FFF2-40B4-BE49-F238E27FC236}">
                <a16:creationId xmlns:a16="http://schemas.microsoft.com/office/drawing/2014/main" xmlns="" id="{BFBD0861-2D3C-41CC-84BC-8644C86FFA8D}"/>
              </a:ext>
            </a:extLst>
          </p:cNvPr>
          <p:cNvSpPr txBox="1"/>
          <p:nvPr userDrawn="1"/>
        </p:nvSpPr>
        <p:spPr>
          <a:xfrm>
            <a:off x="6696076" y="5317449"/>
            <a:ext cx="5003799" cy="923330"/>
          </a:xfrm>
          <a:prstGeom prst="rect">
            <a:avLst/>
          </a:prstGeom>
          <a:noFill/>
        </p:spPr>
        <p:txBody>
          <a:bodyPr wrap="square" rtlCol="0">
            <a:spAutoFit/>
          </a:bodyPr>
          <a:lstStyle/>
          <a:p>
            <a:pPr algn="r"/>
            <a:r>
              <a:rPr lang="en-US" altLang="zh-CN" sz="5400" b="1" spc="600" dirty="0">
                <a:gradFill>
                  <a:gsLst>
                    <a:gs pos="100000">
                      <a:schemeClr val="bg1">
                        <a:alpha val="48000"/>
                      </a:schemeClr>
                    </a:gs>
                    <a:gs pos="20000">
                      <a:schemeClr val="bg1">
                        <a:alpha val="0"/>
                      </a:schemeClr>
                    </a:gs>
                  </a:gsLst>
                  <a:lin ang="5400000" scaled="1"/>
                </a:gradFill>
                <a:latin typeface="阿里巴巴普惠体 R" panose="00020600040101010101" pitchFamily="18" charset="-122"/>
                <a:ea typeface="阿里巴巴普惠体 R" panose="00020600040101010101" pitchFamily="18" charset="-122"/>
              </a:rPr>
              <a:t>CONTENT</a:t>
            </a:r>
            <a:endParaRPr lang="zh-CN" altLang="en-US" sz="5400" b="1" spc="600" dirty="0">
              <a:gradFill>
                <a:gsLst>
                  <a:gs pos="100000">
                    <a:schemeClr val="bg1">
                      <a:alpha val="48000"/>
                    </a:schemeClr>
                  </a:gs>
                  <a:gs pos="20000">
                    <a:schemeClr val="bg1">
                      <a:alpha val="0"/>
                    </a:schemeClr>
                  </a:gs>
                </a:gsLst>
                <a:lin ang="5400000" scaled="1"/>
              </a:gradFill>
              <a:latin typeface="阿里巴巴普惠体 R" panose="00020600040101010101" pitchFamily="18" charset="-122"/>
              <a:ea typeface="阿里巴巴普惠体 R" panose="00020600040101010101" pitchFamily="18" charset="-122"/>
            </a:endParaRPr>
          </a:p>
        </p:txBody>
      </p:sp>
      <p:sp>
        <p:nvSpPr>
          <p:cNvPr id="15" name="椭圆 14">
            <a:extLst>
              <a:ext uri="{FF2B5EF4-FFF2-40B4-BE49-F238E27FC236}">
                <a16:creationId xmlns:a16="http://schemas.microsoft.com/office/drawing/2014/main" xmlns="" id="{F3C43212-E835-49B7-8683-0DCD55F9DB89}"/>
              </a:ext>
            </a:extLst>
          </p:cNvPr>
          <p:cNvSpPr/>
          <p:nvPr userDrawn="1"/>
        </p:nvSpPr>
        <p:spPr>
          <a:xfrm>
            <a:off x="660400" y="1331684"/>
            <a:ext cx="444500" cy="4445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Arial" panose="020B0604020202020204" pitchFamily="34" charset="0"/>
              </a:rPr>
              <a:t>1</a:t>
            </a:r>
            <a:endParaRPr lang="zh-CN" altLang="en-US" dirty="0">
              <a:latin typeface="Arial" panose="020B0604020202020204" pitchFamily="34" charset="0"/>
            </a:endParaRPr>
          </a:p>
        </p:txBody>
      </p:sp>
      <p:sp>
        <p:nvSpPr>
          <p:cNvPr id="30" name="文本占位符 29">
            <a:extLst>
              <a:ext uri="{FF2B5EF4-FFF2-40B4-BE49-F238E27FC236}">
                <a16:creationId xmlns:a16="http://schemas.microsoft.com/office/drawing/2014/main" xmlns="" id="{C2889B5E-1C79-49A2-A454-5341C6CBFFC7}"/>
              </a:ext>
            </a:extLst>
          </p:cNvPr>
          <p:cNvSpPr>
            <a:spLocks noGrp="1"/>
          </p:cNvSpPr>
          <p:nvPr>
            <p:ph type="body" sz="quarter" idx="10" hasCustomPrompt="1"/>
          </p:nvPr>
        </p:nvSpPr>
        <p:spPr>
          <a:xfrm>
            <a:off x="1279525" y="1343124"/>
            <a:ext cx="3649663" cy="523220"/>
          </a:xfrm>
          <a:noFill/>
        </p:spPr>
        <p:txBody>
          <a:bodyPr wrap="square" rtlCol="0">
            <a:spAutoFit/>
          </a:bodyPr>
          <a:lstStyle>
            <a:lvl1pPr marL="0" indent="0">
              <a:buNone/>
              <a:defRPr lang="zh-CN" altLang="en-US" spc="0" dirty="0" smtClean="0">
                <a:solidFill>
                  <a:schemeClr val="tx1">
                    <a:lumMod val="75000"/>
                    <a:lumOff val="25000"/>
                  </a:schemeClr>
                </a:solidFill>
                <a:latin typeface="阿里巴巴普惠体 R" panose="00020600040101010101" pitchFamily="18" charset="-122"/>
              </a:defRPr>
            </a:lvl1pPr>
          </a:lstStyle>
          <a:p>
            <a:pPr marL="228600" marR="0" lvl="0" indent="-228600" fontAlgn="auto">
              <a:lnSpc>
                <a:spcPct val="100000"/>
              </a:lnSpc>
              <a:spcBef>
                <a:spcPts val="0"/>
              </a:spcBef>
              <a:spcAft>
                <a:spcPts val="0"/>
              </a:spcAft>
              <a:buClrTx/>
              <a:buSzTx/>
              <a:tabLst/>
            </a:pPr>
            <a:r>
              <a:rPr lang="zh-CN" altLang="en-US" dirty="0"/>
              <a:t>单击编辑母版文本</a:t>
            </a:r>
          </a:p>
        </p:txBody>
      </p:sp>
      <p:sp>
        <p:nvSpPr>
          <p:cNvPr id="31" name="椭圆 30">
            <a:extLst>
              <a:ext uri="{FF2B5EF4-FFF2-40B4-BE49-F238E27FC236}">
                <a16:creationId xmlns:a16="http://schemas.microsoft.com/office/drawing/2014/main" xmlns="" id="{2F260234-8D9A-4CC3-BD02-0D4BDDA41DDE}"/>
              </a:ext>
            </a:extLst>
          </p:cNvPr>
          <p:cNvSpPr/>
          <p:nvPr userDrawn="1"/>
        </p:nvSpPr>
        <p:spPr>
          <a:xfrm>
            <a:off x="660400" y="2306193"/>
            <a:ext cx="444500" cy="4445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Arial" panose="020B0604020202020204" pitchFamily="34" charset="0"/>
              </a:rPr>
              <a:t>2</a:t>
            </a:r>
            <a:endParaRPr lang="zh-CN" altLang="en-US" dirty="0">
              <a:latin typeface="Arial" panose="020B0604020202020204" pitchFamily="34" charset="0"/>
            </a:endParaRPr>
          </a:p>
        </p:txBody>
      </p:sp>
      <p:sp>
        <p:nvSpPr>
          <p:cNvPr id="32" name="文本占位符 29">
            <a:extLst>
              <a:ext uri="{FF2B5EF4-FFF2-40B4-BE49-F238E27FC236}">
                <a16:creationId xmlns:a16="http://schemas.microsoft.com/office/drawing/2014/main" xmlns="" id="{791169D7-1880-45DB-92ED-0C0B0110D4A2}"/>
              </a:ext>
            </a:extLst>
          </p:cNvPr>
          <p:cNvSpPr>
            <a:spLocks noGrp="1"/>
          </p:cNvSpPr>
          <p:nvPr>
            <p:ph type="body" sz="quarter" idx="11" hasCustomPrompt="1"/>
          </p:nvPr>
        </p:nvSpPr>
        <p:spPr>
          <a:xfrm>
            <a:off x="1279525" y="2317633"/>
            <a:ext cx="3649663" cy="523220"/>
          </a:xfrm>
          <a:noFill/>
        </p:spPr>
        <p:txBody>
          <a:bodyPr wrap="square" rtlCol="0">
            <a:spAutoFit/>
          </a:bodyPr>
          <a:lstStyle>
            <a:lvl1pPr marL="0" indent="0">
              <a:buNone/>
              <a:defRPr lang="zh-CN" altLang="en-US" spc="0" dirty="0" smtClean="0">
                <a:solidFill>
                  <a:schemeClr val="tx1">
                    <a:lumMod val="75000"/>
                    <a:lumOff val="25000"/>
                  </a:schemeClr>
                </a:solidFill>
                <a:latin typeface="阿里巴巴普惠体 R" panose="00020600040101010101" pitchFamily="18" charset="-122"/>
              </a:defRPr>
            </a:lvl1pPr>
          </a:lstStyle>
          <a:p>
            <a:pPr marL="228600" marR="0" lvl="0" indent="-228600" fontAlgn="auto">
              <a:lnSpc>
                <a:spcPct val="100000"/>
              </a:lnSpc>
              <a:spcBef>
                <a:spcPts val="0"/>
              </a:spcBef>
              <a:spcAft>
                <a:spcPts val="0"/>
              </a:spcAft>
              <a:buClrTx/>
              <a:buSzTx/>
              <a:tabLst/>
            </a:pPr>
            <a:r>
              <a:rPr lang="zh-CN" altLang="en-US" dirty="0"/>
              <a:t>单击编辑母版文本</a:t>
            </a:r>
          </a:p>
        </p:txBody>
      </p:sp>
      <p:sp>
        <p:nvSpPr>
          <p:cNvPr id="33" name="椭圆 32">
            <a:extLst>
              <a:ext uri="{FF2B5EF4-FFF2-40B4-BE49-F238E27FC236}">
                <a16:creationId xmlns:a16="http://schemas.microsoft.com/office/drawing/2014/main" xmlns="" id="{EABFF928-B304-4342-BE11-BF344830C1C5}"/>
              </a:ext>
            </a:extLst>
          </p:cNvPr>
          <p:cNvSpPr/>
          <p:nvPr userDrawn="1"/>
        </p:nvSpPr>
        <p:spPr>
          <a:xfrm>
            <a:off x="660400" y="3280702"/>
            <a:ext cx="444500" cy="4445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Arial" panose="020B0604020202020204" pitchFamily="34" charset="0"/>
              </a:rPr>
              <a:t>3</a:t>
            </a:r>
            <a:endParaRPr lang="zh-CN" altLang="en-US" dirty="0">
              <a:latin typeface="Arial" panose="020B0604020202020204" pitchFamily="34" charset="0"/>
            </a:endParaRPr>
          </a:p>
        </p:txBody>
      </p:sp>
      <p:sp>
        <p:nvSpPr>
          <p:cNvPr id="34" name="文本占位符 29">
            <a:extLst>
              <a:ext uri="{FF2B5EF4-FFF2-40B4-BE49-F238E27FC236}">
                <a16:creationId xmlns:a16="http://schemas.microsoft.com/office/drawing/2014/main" xmlns="" id="{DEAD678C-1BE4-4BCD-8C20-C29FF33DA26F}"/>
              </a:ext>
            </a:extLst>
          </p:cNvPr>
          <p:cNvSpPr>
            <a:spLocks noGrp="1"/>
          </p:cNvSpPr>
          <p:nvPr>
            <p:ph type="body" sz="quarter" idx="12" hasCustomPrompt="1"/>
          </p:nvPr>
        </p:nvSpPr>
        <p:spPr>
          <a:xfrm>
            <a:off x="1279525" y="3292142"/>
            <a:ext cx="3649663" cy="523220"/>
          </a:xfrm>
          <a:noFill/>
        </p:spPr>
        <p:txBody>
          <a:bodyPr wrap="square" rtlCol="0">
            <a:spAutoFit/>
          </a:bodyPr>
          <a:lstStyle>
            <a:lvl1pPr marL="0" indent="0">
              <a:buNone/>
              <a:defRPr lang="zh-CN" altLang="en-US" spc="0" dirty="0" smtClean="0">
                <a:solidFill>
                  <a:schemeClr val="tx1">
                    <a:lumMod val="75000"/>
                    <a:lumOff val="25000"/>
                  </a:schemeClr>
                </a:solidFill>
                <a:latin typeface="阿里巴巴普惠体 R" panose="00020600040101010101" pitchFamily="18" charset="-122"/>
              </a:defRPr>
            </a:lvl1pPr>
          </a:lstStyle>
          <a:p>
            <a:pPr marL="228600" marR="0" lvl="0" indent="-228600" fontAlgn="auto">
              <a:lnSpc>
                <a:spcPct val="100000"/>
              </a:lnSpc>
              <a:spcBef>
                <a:spcPts val="0"/>
              </a:spcBef>
              <a:spcAft>
                <a:spcPts val="0"/>
              </a:spcAft>
              <a:buClrTx/>
              <a:buSzTx/>
              <a:tabLst/>
            </a:pPr>
            <a:r>
              <a:rPr lang="zh-CN" altLang="en-US" dirty="0"/>
              <a:t>单击编辑母版文本</a:t>
            </a:r>
          </a:p>
        </p:txBody>
      </p:sp>
      <p:sp>
        <p:nvSpPr>
          <p:cNvPr id="35" name="椭圆 34">
            <a:extLst>
              <a:ext uri="{FF2B5EF4-FFF2-40B4-BE49-F238E27FC236}">
                <a16:creationId xmlns:a16="http://schemas.microsoft.com/office/drawing/2014/main" xmlns="" id="{E5F4CB7A-4B0F-49D2-A85E-1D849BE7F62B}"/>
              </a:ext>
            </a:extLst>
          </p:cNvPr>
          <p:cNvSpPr/>
          <p:nvPr userDrawn="1"/>
        </p:nvSpPr>
        <p:spPr>
          <a:xfrm>
            <a:off x="660400" y="4255211"/>
            <a:ext cx="444500" cy="4445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Arial" panose="020B0604020202020204" pitchFamily="34" charset="0"/>
              </a:rPr>
              <a:t>4</a:t>
            </a:r>
            <a:endParaRPr lang="zh-CN" altLang="en-US" dirty="0">
              <a:latin typeface="Arial" panose="020B0604020202020204" pitchFamily="34" charset="0"/>
            </a:endParaRPr>
          </a:p>
        </p:txBody>
      </p:sp>
      <p:sp>
        <p:nvSpPr>
          <p:cNvPr id="36" name="文本占位符 29">
            <a:extLst>
              <a:ext uri="{FF2B5EF4-FFF2-40B4-BE49-F238E27FC236}">
                <a16:creationId xmlns:a16="http://schemas.microsoft.com/office/drawing/2014/main" xmlns="" id="{D4F982AC-C41A-4423-A739-06DB490CCD4A}"/>
              </a:ext>
            </a:extLst>
          </p:cNvPr>
          <p:cNvSpPr>
            <a:spLocks noGrp="1"/>
          </p:cNvSpPr>
          <p:nvPr>
            <p:ph type="body" sz="quarter" idx="13" hasCustomPrompt="1"/>
          </p:nvPr>
        </p:nvSpPr>
        <p:spPr>
          <a:xfrm>
            <a:off x="1279525" y="4266651"/>
            <a:ext cx="3649663" cy="523220"/>
          </a:xfrm>
          <a:noFill/>
        </p:spPr>
        <p:txBody>
          <a:bodyPr wrap="square" rtlCol="0">
            <a:spAutoFit/>
          </a:bodyPr>
          <a:lstStyle>
            <a:lvl1pPr marL="0" indent="0">
              <a:buNone/>
              <a:defRPr lang="zh-CN" altLang="en-US" spc="0" dirty="0" smtClean="0">
                <a:solidFill>
                  <a:schemeClr val="tx1">
                    <a:lumMod val="75000"/>
                    <a:lumOff val="25000"/>
                  </a:schemeClr>
                </a:solidFill>
                <a:latin typeface="阿里巴巴普惠体 R" panose="00020600040101010101" pitchFamily="18" charset="-122"/>
              </a:defRPr>
            </a:lvl1pPr>
          </a:lstStyle>
          <a:p>
            <a:pPr marL="228600" marR="0" lvl="0" indent="-228600" fontAlgn="auto">
              <a:lnSpc>
                <a:spcPct val="100000"/>
              </a:lnSpc>
              <a:spcBef>
                <a:spcPts val="0"/>
              </a:spcBef>
              <a:spcAft>
                <a:spcPts val="0"/>
              </a:spcAft>
              <a:buClrTx/>
              <a:buSzTx/>
              <a:tabLst/>
            </a:pPr>
            <a:r>
              <a:rPr lang="zh-CN" altLang="en-US" dirty="0"/>
              <a:t>单击编辑母版文本</a:t>
            </a:r>
          </a:p>
        </p:txBody>
      </p:sp>
      <p:sp>
        <p:nvSpPr>
          <p:cNvPr id="37" name="椭圆 36">
            <a:extLst>
              <a:ext uri="{FF2B5EF4-FFF2-40B4-BE49-F238E27FC236}">
                <a16:creationId xmlns:a16="http://schemas.microsoft.com/office/drawing/2014/main" xmlns="" id="{E64B02AC-7426-49F4-9B50-CB23DD1109DC}"/>
              </a:ext>
            </a:extLst>
          </p:cNvPr>
          <p:cNvSpPr/>
          <p:nvPr userDrawn="1"/>
        </p:nvSpPr>
        <p:spPr>
          <a:xfrm>
            <a:off x="660400" y="5229720"/>
            <a:ext cx="444500" cy="4445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Arial" panose="020B0604020202020204" pitchFamily="34" charset="0"/>
              </a:rPr>
              <a:t>5</a:t>
            </a:r>
            <a:endParaRPr lang="zh-CN" altLang="en-US" dirty="0">
              <a:latin typeface="Arial" panose="020B0604020202020204" pitchFamily="34" charset="0"/>
            </a:endParaRPr>
          </a:p>
        </p:txBody>
      </p:sp>
      <p:sp>
        <p:nvSpPr>
          <p:cNvPr id="38" name="文本占位符 29">
            <a:extLst>
              <a:ext uri="{FF2B5EF4-FFF2-40B4-BE49-F238E27FC236}">
                <a16:creationId xmlns:a16="http://schemas.microsoft.com/office/drawing/2014/main" xmlns="" id="{FA7B5ABE-6EF2-4D24-ADF4-F20EB553060C}"/>
              </a:ext>
            </a:extLst>
          </p:cNvPr>
          <p:cNvSpPr>
            <a:spLocks noGrp="1"/>
          </p:cNvSpPr>
          <p:nvPr>
            <p:ph type="body" sz="quarter" idx="14" hasCustomPrompt="1"/>
          </p:nvPr>
        </p:nvSpPr>
        <p:spPr>
          <a:xfrm>
            <a:off x="1279525" y="5241160"/>
            <a:ext cx="3649663" cy="523220"/>
          </a:xfrm>
          <a:noFill/>
        </p:spPr>
        <p:txBody>
          <a:bodyPr wrap="square" rtlCol="0">
            <a:spAutoFit/>
          </a:bodyPr>
          <a:lstStyle>
            <a:lvl1pPr marL="0" indent="0">
              <a:buNone/>
              <a:defRPr lang="zh-CN" altLang="en-US" spc="0" dirty="0" smtClean="0">
                <a:solidFill>
                  <a:schemeClr val="tx1">
                    <a:lumMod val="75000"/>
                    <a:lumOff val="25000"/>
                  </a:schemeClr>
                </a:solidFill>
                <a:latin typeface="阿里巴巴普惠体 R" panose="00020600040101010101" pitchFamily="18" charset="-122"/>
              </a:defRPr>
            </a:lvl1pPr>
          </a:lstStyle>
          <a:p>
            <a:pPr marL="228600" marR="0" lvl="0" indent="-228600" fontAlgn="auto">
              <a:lnSpc>
                <a:spcPct val="100000"/>
              </a:lnSpc>
              <a:spcBef>
                <a:spcPts val="0"/>
              </a:spcBef>
              <a:spcAft>
                <a:spcPts val="0"/>
              </a:spcAft>
              <a:buClrTx/>
              <a:buSzTx/>
              <a:tabLst/>
            </a:pPr>
            <a:r>
              <a:rPr lang="zh-CN" altLang="en-US" dirty="0"/>
              <a:t>单击编辑母版文本</a:t>
            </a:r>
          </a:p>
        </p:txBody>
      </p:sp>
    </p:spTree>
    <p:extLst>
      <p:ext uri="{BB962C8B-B14F-4D97-AF65-F5344CB8AC3E}">
        <p14:creationId xmlns:p14="http://schemas.microsoft.com/office/powerpoint/2010/main" val="28864691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pic>
        <p:nvPicPr>
          <p:cNvPr id="9" name="图片 8" descr="图片包含 游戏机, 建筑, 屋顶, 高楼&#10;&#10;描述已自动生成">
            <a:extLst>
              <a:ext uri="{FF2B5EF4-FFF2-40B4-BE49-F238E27FC236}">
                <a16:creationId xmlns:a16="http://schemas.microsoft.com/office/drawing/2014/main" xmlns="" id="{D018390D-A087-443A-9262-678A8C2C93F2}"/>
              </a:ext>
            </a:extLst>
          </p:cNvPr>
          <p:cNvPicPr>
            <a:picLocks noChangeAspect="1"/>
          </p:cNvPicPr>
          <p:nvPr userDrawn="1"/>
        </p:nvPicPr>
        <p:blipFill>
          <a:blip r:embed="rId2">
            <a:extLst>
              <a:ext uri="{28A0092B-C50C-407E-A947-70E740481C1C}">
                <a14:useLocalDpi xmlns:a14="http://schemas.microsoft.com/office/drawing/2010/main" val="0"/>
              </a:ext>
            </a:extLst>
          </a:blip>
          <a:srcRect t="33503" b="13150"/>
          <a:stretch>
            <a:fillRect/>
          </a:stretch>
        </p:blipFill>
        <p:spPr>
          <a:xfrm>
            <a:off x="-11111" y="0"/>
            <a:ext cx="12192000" cy="3655148"/>
          </a:xfrm>
          <a:custGeom>
            <a:avLst/>
            <a:gdLst>
              <a:gd name="connsiteX0" fmla="*/ 0 w 12192000"/>
              <a:gd name="connsiteY0" fmla="*/ 0 h 3655148"/>
              <a:gd name="connsiteX1" fmla="*/ 12192000 w 12192000"/>
              <a:gd name="connsiteY1" fmla="*/ 0 h 3655148"/>
              <a:gd name="connsiteX2" fmla="*/ 12192000 w 12192000"/>
              <a:gd name="connsiteY2" fmla="*/ 2894330 h 3655148"/>
              <a:gd name="connsiteX3" fmla="*/ 11986483 w 12192000"/>
              <a:gd name="connsiteY3" fmla="*/ 2951584 h 3655148"/>
              <a:gd name="connsiteX4" fmla="*/ 6107111 w 12192000"/>
              <a:gd name="connsiteY4" fmla="*/ 3655148 h 3655148"/>
              <a:gd name="connsiteX5" fmla="*/ 227739 w 12192000"/>
              <a:gd name="connsiteY5" fmla="*/ 2951584 h 3655148"/>
              <a:gd name="connsiteX6" fmla="*/ 0 w 12192000"/>
              <a:gd name="connsiteY6" fmla="*/ 2888139 h 3655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655148">
                <a:moveTo>
                  <a:pt x="0" y="0"/>
                </a:moveTo>
                <a:lnTo>
                  <a:pt x="12192000" y="0"/>
                </a:lnTo>
                <a:lnTo>
                  <a:pt x="12192000" y="2894330"/>
                </a:lnTo>
                <a:lnTo>
                  <a:pt x="11986483" y="2951584"/>
                </a:lnTo>
                <a:cubicBezTo>
                  <a:pt x="10308183" y="3395778"/>
                  <a:pt x="8284964" y="3655148"/>
                  <a:pt x="6107111" y="3655148"/>
                </a:cubicBezTo>
                <a:cubicBezTo>
                  <a:pt x="3929259" y="3655148"/>
                  <a:pt x="1906040" y="3395778"/>
                  <a:pt x="227739" y="2951584"/>
                </a:cubicBezTo>
                <a:lnTo>
                  <a:pt x="0" y="2888139"/>
                </a:lnTo>
                <a:close/>
              </a:path>
            </a:pathLst>
          </a:custGeom>
        </p:spPr>
      </p:pic>
      <p:sp>
        <p:nvSpPr>
          <p:cNvPr id="5" name="任意多边形: 形状 4">
            <a:extLst>
              <a:ext uri="{FF2B5EF4-FFF2-40B4-BE49-F238E27FC236}">
                <a16:creationId xmlns:a16="http://schemas.microsoft.com/office/drawing/2014/main" xmlns="" id="{F4757768-63A5-49C5-81AB-9EEDADCAC155}"/>
              </a:ext>
            </a:extLst>
          </p:cNvPr>
          <p:cNvSpPr/>
          <p:nvPr userDrawn="1"/>
        </p:nvSpPr>
        <p:spPr>
          <a:xfrm>
            <a:off x="0" y="0"/>
            <a:ext cx="12192000" cy="3655148"/>
          </a:xfrm>
          <a:custGeom>
            <a:avLst/>
            <a:gdLst>
              <a:gd name="connsiteX0" fmla="*/ 0 w 12192000"/>
              <a:gd name="connsiteY0" fmla="*/ 0 h 3655148"/>
              <a:gd name="connsiteX1" fmla="*/ 12192000 w 12192000"/>
              <a:gd name="connsiteY1" fmla="*/ 0 h 3655148"/>
              <a:gd name="connsiteX2" fmla="*/ 12192000 w 12192000"/>
              <a:gd name="connsiteY2" fmla="*/ 2891235 h 3655148"/>
              <a:gd name="connsiteX3" fmla="*/ 11975372 w 12192000"/>
              <a:gd name="connsiteY3" fmla="*/ 2951584 h 3655148"/>
              <a:gd name="connsiteX4" fmla="*/ 6096000 w 12192000"/>
              <a:gd name="connsiteY4" fmla="*/ 3655148 h 3655148"/>
              <a:gd name="connsiteX5" fmla="*/ 216628 w 12192000"/>
              <a:gd name="connsiteY5" fmla="*/ 2951584 h 3655148"/>
              <a:gd name="connsiteX6" fmla="*/ 0 w 12192000"/>
              <a:gd name="connsiteY6" fmla="*/ 2891235 h 3655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655148">
                <a:moveTo>
                  <a:pt x="0" y="0"/>
                </a:moveTo>
                <a:lnTo>
                  <a:pt x="12192000" y="0"/>
                </a:lnTo>
                <a:lnTo>
                  <a:pt x="12192000" y="2891235"/>
                </a:lnTo>
                <a:lnTo>
                  <a:pt x="11975372" y="2951584"/>
                </a:lnTo>
                <a:cubicBezTo>
                  <a:pt x="10297072" y="3395778"/>
                  <a:pt x="8273853" y="3655148"/>
                  <a:pt x="6096000" y="3655148"/>
                </a:cubicBezTo>
                <a:cubicBezTo>
                  <a:pt x="3918148" y="3655148"/>
                  <a:pt x="1894929" y="3395778"/>
                  <a:pt x="216628" y="2951584"/>
                </a:cubicBezTo>
                <a:lnTo>
                  <a:pt x="0" y="2891235"/>
                </a:lnTo>
                <a:close/>
              </a:path>
            </a:pathLst>
          </a:cu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6" name="任意多边形: 形状 5">
            <a:extLst>
              <a:ext uri="{FF2B5EF4-FFF2-40B4-BE49-F238E27FC236}">
                <a16:creationId xmlns:a16="http://schemas.microsoft.com/office/drawing/2014/main" xmlns="" id="{EB1B55D8-EF35-45E4-8143-D4C585069865}"/>
              </a:ext>
            </a:extLst>
          </p:cNvPr>
          <p:cNvSpPr/>
          <p:nvPr userDrawn="1"/>
        </p:nvSpPr>
        <p:spPr>
          <a:xfrm>
            <a:off x="0" y="2887231"/>
            <a:ext cx="12192000" cy="913061"/>
          </a:xfrm>
          <a:custGeom>
            <a:avLst/>
            <a:gdLst>
              <a:gd name="connsiteX0" fmla="*/ 0 w 12192000"/>
              <a:gd name="connsiteY0" fmla="*/ 0 h 913061"/>
              <a:gd name="connsiteX1" fmla="*/ 374975 w 12192000"/>
              <a:gd name="connsiteY1" fmla="*/ 105454 h 913061"/>
              <a:gd name="connsiteX2" fmla="*/ 6096002 w 12192000"/>
              <a:gd name="connsiteY2" fmla="*/ 767918 h 913061"/>
              <a:gd name="connsiteX3" fmla="*/ 11817028 w 12192000"/>
              <a:gd name="connsiteY3" fmla="*/ 105454 h 913061"/>
              <a:gd name="connsiteX4" fmla="*/ 12192000 w 12192000"/>
              <a:gd name="connsiteY4" fmla="*/ 1 h 913061"/>
              <a:gd name="connsiteX5" fmla="*/ 12192000 w 12192000"/>
              <a:gd name="connsiteY5" fmla="*/ 149148 h 913061"/>
              <a:gd name="connsiteX6" fmla="*/ 11975374 w 12192000"/>
              <a:gd name="connsiteY6" fmla="*/ 209497 h 913061"/>
              <a:gd name="connsiteX7" fmla="*/ 6096002 w 12192000"/>
              <a:gd name="connsiteY7" fmla="*/ 913061 h 913061"/>
              <a:gd name="connsiteX8" fmla="*/ 216629 w 12192000"/>
              <a:gd name="connsiteY8" fmla="*/ 209497 h 913061"/>
              <a:gd name="connsiteX9" fmla="*/ 0 w 12192000"/>
              <a:gd name="connsiteY9" fmla="*/ 149147 h 913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913061">
                <a:moveTo>
                  <a:pt x="0" y="0"/>
                </a:moveTo>
                <a:lnTo>
                  <a:pt x="374975" y="105454"/>
                </a:lnTo>
                <a:cubicBezTo>
                  <a:pt x="2021532" y="524505"/>
                  <a:pt x="3986207" y="767918"/>
                  <a:pt x="6096002" y="767918"/>
                </a:cubicBezTo>
                <a:cubicBezTo>
                  <a:pt x="8205796" y="767918"/>
                  <a:pt x="10170470" y="524505"/>
                  <a:pt x="11817028" y="105454"/>
                </a:cubicBezTo>
                <a:lnTo>
                  <a:pt x="12192000" y="1"/>
                </a:lnTo>
                <a:lnTo>
                  <a:pt x="12192000" y="149148"/>
                </a:lnTo>
                <a:lnTo>
                  <a:pt x="11975374" y="209497"/>
                </a:lnTo>
                <a:cubicBezTo>
                  <a:pt x="10297073" y="653691"/>
                  <a:pt x="8273854" y="913061"/>
                  <a:pt x="6096002" y="913061"/>
                </a:cubicBezTo>
                <a:cubicBezTo>
                  <a:pt x="3918149" y="913061"/>
                  <a:pt x="1894930" y="653691"/>
                  <a:pt x="216629" y="209497"/>
                </a:cubicBezTo>
                <a:lnTo>
                  <a:pt x="0" y="149147"/>
                </a:lnTo>
                <a:close/>
              </a:path>
            </a:pathLst>
          </a:custGeom>
          <a:solidFill>
            <a:schemeClr val="accent4">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Tree>
    <p:extLst>
      <p:ext uri="{BB962C8B-B14F-4D97-AF65-F5344CB8AC3E}">
        <p14:creationId xmlns:p14="http://schemas.microsoft.com/office/powerpoint/2010/main" val="1581672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cxnSp>
        <p:nvCxnSpPr>
          <p:cNvPr id="9" name="直接连接符 8">
            <a:extLst>
              <a:ext uri="{FF2B5EF4-FFF2-40B4-BE49-F238E27FC236}">
                <a16:creationId xmlns:a16="http://schemas.microsoft.com/office/drawing/2014/main" xmlns="" id="{1C0C849A-AD05-4BB6-9F92-68C7589F4D8D}"/>
              </a:ext>
            </a:extLst>
          </p:cNvPr>
          <p:cNvCxnSpPr>
            <a:cxnSpLocks/>
          </p:cNvCxnSpPr>
          <p:nvPr userDrawn="1"/>
        </p:nvCxnSpPr>
        <p:spPr>
          <a:xfrm>
            <a:off x="0" y="6604000"/>
            <a:ext cx="1219200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4" name="椭圆 23">
            <a:extLst>
              <a:ext uri="{FF2B5EF4-FFF2-40B4-BE49-F238E27FC236}">
                <a16:creationId xmlns:a16="http://schemas.microsoft.com/office/drawing/2014/main" xmlns="" id="{94AA6609-6476-4364-A003-7BA7616E8A27}"/>
              </a:ext>
            </a:extLst>
          </p:cNvPr>
          <p:cNvSpPr/>
          <p:nvPr userDrawn="1"/>
        </p:nvSpPr>
        <p:spPr>
          <a:xfrm>
            <a:off x="412801" y="420997"/>
            <a:ext cx="394444" cy="3944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5" name="椭圆 24">
            <a:extLst>
              <a:ext uri="{FF2B5EF4-FFF2-40B4-BE49-F238E27FC236}">
                <a16:creationId xmlns:a16="http://schemas.microsoft.com/office/drawing/2014/main" xmlns="" id="{FC53F200-5FCE-4B3A-932F-04E685446CEC}"/>
              </a:ext>
            </a:extLst>
          </p:cNvPr>
          <p:cNvSpPr/>
          <p:nvPr userDrawn="1"/>
        </p:nvSpPr>
        <p:spPr>
          <a:xfrm>
            <a:off x="610023" y="689564"/>
            <a:ext cx="171014" cy="17101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6" name="椭圆 25">
            <a:extLst>
              <a:ext uri="{FF2B5EF4-FFF2-40B4-BE49-F238E27FC236}">
                <a16:creationId xmlns:a16="http://schemas.microsoft.com/office/drawing/2014/main" xmlns="" id="{CBC03CE1-3FB9-4EB7-A11E-5344E6DBBF0A}"/>
              </a:ext>
            </a:extLst>
          </p:cNvPr>
          <p:cNvSpPr/>
          <p:nvPr userDrawn="1"/>
        </p:nvSpPr>
        <p:spPr>
          <a:xfrm>
            <a:off x="474389" y="814133"/>
            <a:ext cx="91582" cy="915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7" name="矩形 26">
            <a:extLst>
              <a:ext uri="{FF2B5EF4-FFF2-40B4-BE49-F238E27FC236}">
                <a16:creationId xmlns:a16="http://schemas.microsoft.com/office/drawing/2014/main" xmlns="" id="{6F13DC54-292E-4CD8-A86E-9E87BE94F851}"/>
              </a:ext>
            </a:extLst>
          </p:cNvPr>
          <p:cNvSpPr/>
          <p:nvPr userDrawn="1"/>
        </p:nvSpPr>
        <p:spPr>
          <a:xfrm>
            <a:off x="407988" y="1028700"/>
            <a:ext cx="5688012"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sp>
        <p:nvSpPr>
          <p:cNvPr id="28" name="矩形 27">
            <a:extLst>
              <a:ext uri="{FF2B5EF4-FFF2-40B4-BE49-F238E27FC236}">
                <a16:creationId xmlns:a16="http://schemas.microsoft.com/office/drawing/2014/main" xmlns="" id="{BE8A4E66-0187-4E82-8A87-966B7ACE4D32}"/>
              </a:ext>
            </a:extLst>
          </p:cNvPr>
          <p:cNvSpPr/>
          <p:nvPr userDrawn="1"/>
        </p:nvSpPr>
        <p:spPr>
          <a:xfrm>
            <a:off x="6096000" y="1028700"/>
            <a:ext cx="609600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阿里巴巴普惠体 R" panose="00020600040101010101" pitchFamily="18" charset="-122"/>
            </a:endParaRPr>
          </a:p>
        </p:txBody>
      </p:sp>
      <p:pic>
        <p:nvPicPr>
          <p:cNvPr id="65" name="图形 64">
            <a:extLst>
              <a:ext uri="{FF2B5EF4-FFF2-40B4-BE49-F238E27FC236}">
                <a16:creationId xmlns:a16="http://schemas.microsoft.com/office/drawing/2014/main" xmlns="" id="{3BC2208D-EF40-42D5-A332-3E4A2CBFB09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l="65855" t="75623" r="31425"/>
          <a:stretch>
            <a:fillRect/>
          </a:stretch>
        </p:blipFill>
        <p:spPr>
          <a:xfrm>
            <a:off x="15738730" y="845493"/>
            <a:ext cx="45719" cy="88081"/>
          </a:xfrm>
          <a:custGeom>
            <a:avLst/>
            <a:gdLst>
              <a:gd name="connsiteX0" fmla="*/ 0 w 53362"/>
              <a:gd name="connsiteY0" fmla="*/ 0 h 102806"/>
              <a:gd name="connsiteX1" fmla="*/ 53362 w 53362"/>
              <a:gd name="connsiteY1" fmla="*/ 0 h 102806"/>
              <a:gd name="connsiteX2" fmla="*/ 10450 w 53362"/>
              <a:gd name="connsiteY2" fmla="*/ 102806 h 102806"/>
              <a:gd name="connsiteX3" fmla="*/ 0 w 53362"/>
              <a:gd name="connsiteY3" fmla="*/ 102806 h 102806"/>
            </a:gdLst>
            <a:ahLst/>
            <a:cxnLst>
              <a:cxn ang="0">
                <a:pos x="connsiteX0" y="connsiteY0"/>
              </a:cxn>
              <a:cxn ang="0">
                <a:pos x="connsiteX1" y="connsiteY1"/>
              </a:cxn>
              <a:cxn ang="0">
                <a:pos x="connsiteX2" y="connsiteY2"/>
              </a:cxn>
              <a:cxn ang="0">
                <a:pos x="connsiteX3" y="connsiteY3"/>
              </a:cxn>
            </a:cxnLst>
            <a:rect l="l" t="t" r="r" b="b"/>
            <a:pathLst>
              <a:path w="53362" h="102806">
                <a:moveTo>
                  <a:pt x="0" y="0"/>
                </a:moveTo>
                <a:lnTo>
                  <a:pt x="53362" y="0"/>
                </a:lnTo>
                <a:lnTo>
                  <a:pt x="10450" y="102806"/>
                </a:lnTo>
                <a:lnTo>
                  <a:pt x="0" y="102806"/>
                </a:lnTo>
                <a:close/>
              </a:path>
            </a:pathLst>
          </a:custGeom>
        </p:spPr>
      </p:pic>
      <p:sp>
        <p:nvSpPr>
          <p:cNvPr id="29" name="标题 1">
            <a:extLst>
              <a:ext uri="{FF2B5EF4-FFF2-40B4-BE49-F238E27FC236}">
                <a16:creationId xmlns:a16="http://schemas.microsoft.com/office/drawing/2014/main" xmlns="" id="{D0C7608F-DE12-4ADE-848D-41AE5FD039ED}"/>
              </a:ext>
            </a:extLst>
          </p:cNvPr>
          <p:cNvSpPr>
            <a:spLocks noGrp="1"/>
          </p:cNvSpPr>
          <p:nvPr>
            <p:ph type="title"/>
          </p:nvPr>
        </p:nvSpPr>
        <p:spPr>
          <a:xfrm>
            <a:off x="847012" y="26782"/>
            <a:ext cx="8029214" cy="1325563"/>
          </a:xfrm>
        </p:spPr>
        <p:txBody>
          <a:bodyPr vert="horz" lIns="91440" tIns="45720" rIns="91440" bIns="45720" rtlCol="0" anchor="ctr">
            <a:normAutofit/>
          </a:bodyPr>
          <a:lstStyle>
            <a:lvl1pPr>
              <a:defRPr lang="zh-CN" altLang="en-US" sz="3200" b="0" dirty="0">
                <a:solidFill>
                  <a:schemeClr val="tx1">
                    <a:lumMod val="75000"/>
                    <a:lumOff val="2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defRPr>
            </a:lvl1pPr>
          </a:lstStyle>
          <a:p>
            <a:pPr lvl="0"/>
            <a:r>
              <a:rPr lang="zh-CN" altLang="en-US" dirty="0"/>
              <a:t>单击此处编辑母版标题样式</a:t>
            </a:r>
          </a:p>
        </p:txBody>
      </p:sp>
    </p:spTree>
    <p:extLst>
      <p:ext uri="{BB962C8B-B14F-4D97-AF65-F5344CB8AC3E}">
        <p14:creationId xmlns:p14="http://schemas.microsoft.com/office/powerpoint/2010/main" val="41721038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slideLayout" Target="../slideLayouts/slideLayout18.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5" Type="http://schemas.openxmlformats.org/officeDocument/2006/relationships/theme" Target="../theme/theme2.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10" Type="http://schemas.openxmlformats.org/officeDocument/2006/relationships/theme" Target="../theme/theme3.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xmlns="" id="{EF1488F3-0F22-46C9-97BE-66EDB93ABC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xmlns="" id="{042849A1-F05D-4A53-8CBC-13623DB29D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C946305C-0923-4C20-B182-7B6A6B5B97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DE77E-4743-495A-81F7-4A6A07285A80}" type="datetimeFigureOut">
              <a:rPr lang="zh-CN" altLang="en-US" smtClean="0"/>
              <a:t>2021/3/15</a:t>
            </a:fld>
            <a:endParaRPr lang="zh-CN" altLang="en-US"/>
          </a:p>
        </p:txBody>
      </p:sp>
      <p:sp>
        <p:nvSpPr>
          <p:cNvPr id="5" name="页脚占位符 4">
            <a:extLst>
              <a:ext uri="{FF2B5EF4-FFF2-40B4-BE49-F238E27FC236}">
                <a16:creationId xmlns:a16="http://schemas.microsoft.com/office/drawing/2014/main" xmlns="" id="{B501020B-B4E5-44F7-B5B9-C3B9D720ED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xmlns="" id="{D9C78A00-8287-46C4-8676-93D005E203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262BAB-295E-4EF2-8636-5D0A9AEB3148}" type="slidenum">
              <a:rPr lang="zh-CN" altLang="en-US" smtClean="0"/>
              <a:t>‹#›</a:t>
            </a:fld>
            <a:endParaRPr lang="zh-CN" altLang="en-US"/>
          </a:p>
        </p:txBody>
      </p:sp>
    </p:spTree>
    <p:extLst>
      <p:ext uri="{BB962C8B-B14F-4D97-AF65-F5344CB8AC3E}">
        <p14:creationId xmlns:p14="http://schemas.microsoft.com/office/powerpoint/2010/main" val="402657590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55" r:id="rId4"/>
    <p:sldLayoutId id="2147483656"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xmlns="" id="{61F0FFCC-A096-4475-BC85-D072BB473D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xmlns="" id="{54AE7B82-BB6A-43A1-AE13-5C9FE2711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xmlns="" id="{24EA1BE7-3BD9-493D-B94B-E4FA55E120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阿里巴巴普惠体 R" panose="00020600040101010101" pitchFamily="18" charset="-122"/>
              </a:defRPr>
            </a:lvl1pPr>
          </a:lstStyle>
          <a:p>
            <a:fld id="{2B234390-0778-4CA8-B45D-6004E93EAEB9}" type="datetimeFigureOut">
              <a:rPr lang="zh-CN" altLang="en-US" smtClean="0"/>
              <a:pPr/>
              <a:t>2021/3/15</a:t>
            </a:fld>
            <a:endParaRPr lang="zh-CN" altLang="en-US" dirty="0"/>
          </a:p>
        </p:txBody>
      </p:sp>
      <p:sp>
        <p:nvSpPr>
          <p:cNvPr id="5" name="页脚占位符 4">
            <a:extLst>
              <a:ext uri="{FF2B5EF4-FFF2-40B4-BE49-F238E27FC236}">
                <a16:creationId xmlns:a16="http://schemas.microsoft.com/office/drawing/2014/main" xmlns="" id="{ED91571F-C682-4FC4-BC07-0087F4C920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阿里巴巴普惠体 R" panose="00020600040101010101" pitchFamily="18" charset="-122"/>
              </a:defRPr>
            </a:lvl1pPr>
          </a:lstStyle>
          <a:p>
            <a:endParaRPr lang="zh-CN" altLang="en-US" dirty="0"/>
          </a:p>
        </p:txBody>
      </p:sp>
      <p:sp>
        <p:nvSpPr>
          <p:cNvPr id="6" name="灯片编号占位符 5">
            <a:extLst>
              <a:ext uri="{FF2B5EF4-FFF2-40B4-BE49-F238E27FC236}">
                <a16:creationId xmlns:a16="http://schemas.microsoft.com/office/drawing/2014/main" xmlns="" id="{7E92A25D-4448-48D6-BF0B-1F6226A60E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阿里巴巴普惠体 R" panose="00020600040101010101" pitchFamily="18" charset="-122"/>
              </a:defRPr>
            </a:lvl1pPr>
          </a:lstStyle>
          <a:p>
            <a:fld id="{0AC97AE4-0AB1-49E5-B8D9-484C22BBBCDF}" type="slidenum">
              <a:rPr lang="zh-CN" altLang="en-US" smtClean="0"/>
              <a:pPr/>
              <a:t>‹#›</a:t>
            </a:fld>
            <a:endParaRPr lang="zh-CN" altLang="en-US" dirty="0"/>
          </a:p>
        </p:txBody>
      </p:sp>
    </p:spTree>
    <p:extLst>
      <p:ext uri="{BB962C8B-B14F-4D97-AF65-F5344CB8AC3E}">
        <p14:creationId xmlns:p14="http://schemas.microsoft.com/office/powerpoint/2010/main" val="68634392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阿里巴巴普惠体 R"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阿里巴巴普惠体 R" panose="00020600040101010101"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阿里巴巴普惠体 R" panose="00020600040101010101"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阿里巴巴普惠体 R" panose="00020600040101010101"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阿里巴巴普惠体 R" panose="00020600040101010101"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阿里巴巴普惠体 R" panose="00020600040101010101"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88">
          <p15:clr>
            <a:srgbClr val="F26B43"/>
          </p15:clr>
        </p15:guide>
        <p15:guide id="2" pos="3840">
          <p15:clr>
            <a:srgbClr val="F26B43"/>
          </p15:clr>
        </p15:guide>
        <p15:guide id="3" pos="416">
          <p15:clr>
            <a:srgbClr val="F26B43"/>
          </p15:clr>
        </p15:guide>
        <p15:guide id="4" pos="7256">
          <p15:clr>
            <a:srgbClr val="F26B43"/>
          </p15:clr>
        </p15:guide>
        <p15:guide id="5" orient="horz" pos="648">
          <p15:clr>
            <a:srgbClr val="F26B43"/>
          </p15:clr>
        </p15:guide>
        <p15:guide id="6" orient="horz" pos="712">
          <p15:clr>
            <a:srgbClr val="F26B43"/>
          </p15:clr>
        </p15:guide>
        <p15:guide id="7" orient="horz" pos="3928">
          <p15:clr>
            <a:srgbClr val="F26B43"/>
          </p15:clr>
        </p15:guide>
        <p15:guide id="8" orient="horz" pos="3864">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矩形 5"/>
          <p:cNvSpPr/>
          <p:nvPr/>
        </p:nvSpPr>
        <p:spPr>
          <a:xfrm>
            <a:off x="0" y="0"/>
            <a:ext cx="12192000" cy="8325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标题占位符 1"/>
          <p:cNvSpPr>
            <a:spLocks noGrp="1"/>
          </p:cNvSpPr>
          <p:nvPr>
            <p:ph type="title"/>
          </p:nvPr>
        </p:nvSpPr>
        <p:spPr>
          <a:xfrm>
            <a:off x="600821" y="211346"/>
            <a:ext cx="10515600" cy="422434"/>
          </a:xfrm>
          <a:prstGeom prst="rect">
            <a:avLst/>
          </a:prstGeom>
        </p:spPr>
        <p:txBody>
          <a:bodyPr vert="horz" lIns="91440" tIns="45720" rIns="91440" bIns="45720" rtlCol="0" anchor="ctr">
            <a:noAutofit/>
          </a:bodyPr>
          <a:lstStyle/>
          <a:p>
            <a:r>
              <a:rPr lang="zh-CN" altLang="en-US" dirty="0"/>
              <a:t>单击此处编辑母版标题样式</a:t>
            </a:r>
          </a:p>
        </p:txBody>
      </p:sp>
      <p:sp>
        <p:nvSpPr>
          <p:cNvPr id="10" name="文本占位符 2"/>
          <p:cNvSpPr>
            <a:spLocks noGrp="1"/>
          </p:cNvSpPr>
          <p:nvPr>
            <p:ph type="body" idx="1"/>
          </p:nvPr>
        </p:nvSpPr>
        <p:spPr>
          <a:xfrm>
            <a:off x="587374" y="1535972"/>
            <a:ext cx="11017249" cy="4727155"/>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2" name="任意多边形 11"/>
          <p:cNvSpPr/>
          <p:nvPr/>
        </p:nvSpPr>
        <p:spPr>
          <a:xfrm rot="5400000">
            <a:off x="233677" y="255361"/>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xmlns="" id="{9DC61CC8-17D8-4EA9-A99A-5F35D290B055}"/>
              </a:ext>
            </a:extLst>
          </p:cNvPr>
          <p:cNvSpPr/>
          <p:nvPr userDrawn="1"/>
        </p:nvSpPr>
        <p:spPr>
          <a:xfrm>
            <a:off x="12344400" y="0"/>
            <a:ext cx="508000" cy="5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xmlns="" id="{C2816A8D-65AB-4CD6-B601-506139820C7C}"/>
              </a:ext>
            </a:extLst>
          </p:cNvPr>
          <p:cNvSpPr/>
          <p:nvPr userDrawn="1"/>
        </p:nvSpPr>
        <p:spPr>
          <a:xfrm>
            <a:off x="13030200" y="0"/>
            <a:ext cx="508000" cy="508000"/>
          </a:xfrm>
          <a:prstGeom prst="rect">
            <a:avLst/>
          </a:prstGeom>
          <a:solidFill>
            <a:srgbClr val="0D9D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xmlns="" id="{DFA917E5-2671-47C4-90C4-11A5115C60F7}"/>
              </a:ext>
            </a:extLst>
          </p:cNvPr>
          <p:cNvSpPr/>
          <p:nvPr userDrawn="1"/>
        </p:nvSpPr>
        <p:spPr>
          <a:xfrm>
            <a:off x="12344400" y="685800"/>
            <a:ext cx="508000" cy="5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xmlns="" id="{7804F376-8991-47DF-ADE8-2C9270419C0A}"/>
              </a:ext>
            </a:extLst>
          </p:cNvPr>
          <p:cNvSpPr/>
          <p:nvPr userDrawn="1"/>
        </p:nvSpPr>
        <p:spPr>
          <a:xfrm>
            <a:off x="13030200" y="685800"/>
            <a:ext cx="508000" cy="50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03897708"/>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Lst>
  <p:txStyles>
    <p:titleStyle>
      <a:lvl1pPr algn="l" defTabSz="914400" rtl="0" eaLnBrk="1" latinLnBrk="0" hangingPunct="1">
        <a:lnSpc>
          <a:spcPct val="90000"/>
        </a:lnSpc>
        <a:spcBef>
          <a:spcPct val="0"/>
        </a:spcBef>
        <a:buNone/>
        <a:defRPr sz="2800" b="1" kern="1200" spc="200" baseline="0">
          <a:solidFill>
            <a:schemeClr val="bg1"/>
          </a:solidFill>
          <a:latin typeface="阿里巴巴普惠体 B" panose="00020600040101010101" pitchFamily="18" charset="-122"/>
          <a:ea typeface="阿里巴巴普惠体 B"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5.jpe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3" Type="http://schemas.openxmlformats.org/officeDocument/2006/relationships/hyperlink" Target="http://www.51pptmoban.com/" TargetMode="External"/><Relationship Id="rId2" Type="http://schemas.openxmlformats.org/officeDocument/2006/relationships/hyperlink" Target="http://www.51pptmoban.com/zt/wangpaiPjihua/" TargetMode="Externa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0.xml"/><Relationship Id="rId1" Type="http://schemas.openxmlformats.org/officeDocument/2006/relationships/tags" Target="../tags/tag9.xml"/><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23.jpeg"/></Relationships>
</file>

<file path=ppt/slides/_rels/slide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xmlns="" id="{12B98C96-6709-407C-9668-222AC1D31152}"/>
              </a:ext>
            </a:extLst>
          </p:cNvPr>
          <p:cNvSpPr/>
          <p:nvPr/>
        </p:nvSpPr>
        <p:spPr>
          <a:xfrm>
            <a:off x="1136308" y="4560612"/>
            <a:ext cx="1497013" cy="36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spc="300" dirty="0">
                <a:latin typeface="+mn-ea"/>
              </a:rPr>
              <a:t>爱迪鹅</a:t>
            </a:r>
          </a:p>
        </p:txBody>
      </p:sp>
      <p:sp>
        <p:nvSpPr>
          <p:cNvPr id="10" name="文本占位符 9">
            <a:extLst>
              <a:ext uri="{FF2B5EF4-FFF2-40B4-BE49-F238E27FC236}">
                <a16:creationId xmlns:a16="http://schemas.microsoft.com/office/drawing/2014/main" xmlns="" id="{E86FD8D1-66C9-4BAB-B95C-30488674C420}"/>
              </a:ext>
            </a:extLst>
          </p:cNvPr>
          <p:cNvSpPr>
            <a:spLocks noGrp="1"/>
          </p:cNvSpPr>
          <p:nvPr>
            <p:ph type="body" idx="10"/>
          </p:nvPr>
        </p:nvSpPr>
        <p:spPr/>
        <p:txBody>
          <a:bodyPr/>
          <a:lstStyle/>
          <a:p>
            <a:r>
              <a:rPr kumimoji="1" lang="zh-CN" altLang="en-US" b="1" dirty="0">
                <a:solidFill>
                  <a:schemeClr val="bg1"/>
                </a:solidFill>
                <a:latin typeface="+mj-ea"/>
              </a:rPr>
              <a:t>我们只为客户提供</a:t>
            </a:r>
            <a:endParaRPr kumimoji="1" lang="en-US" altLang="zh-CN" b="1" dirty="0">
              <a:solidFill>
                <a:schemeClr val="bg1"/>
              </a:solidFill>
              <a:latin typeface="+mj-ea"/>
            </a:endParaRPr>
          </a:p>
          <a:p>
            <a:r>
              <a:rPr kumimoji="1" lang="zh-CN" altLang="en-US" sz="7200" b="1" dirty="0">
                <a:solidFill>
                  <a:schemeClr val="bg1"/>
                </a:solidFill>
                <a:latin typeface="+mj-ea"/>
              </a:rPr>
              <a:t>一流产品和服务</a:t>
            </a:r>
          </a:p>
          <a:p>
            <a:endParaRPr lang="zh-CN" altLang="en-US" dirty="0"/>
          </a:p>
        </p:txBody>
      </p:sp>
      <p:sp>
        <p:nvSpPr>
          <p:cNvPr id="11" name="文本框 10">
            <a:extLst>
              <a:ext uri="{FF2B5EF4-FFF2-40B4-BE49-F238E27FC236}">
                <a16:creationId xmlns:a16="http://schemas.microsoft.com/office/drawing/2014/main" xmlns="" id="{971CBAEE-41CE-49E8-813D-A5A5CC86DA4C}"/>
              </a:ext>
            </a:extLst>
          </p:cNvPr>
          <p:cNvSpPr txBox="1"/>
          <p:nvPr/>
        </p:nvSpPr>
        <p:spPr>
          <a:xfrm>
            <a:off x="10346333" y="443318"/>
            <a:ext cx="1388301" cy="5971364"/>
          </a:xfrm>
          <a:custGeom>
            <a:avLst/>
            <a:gdLst/>
            <a:ahLst/>
            <a:cxnLst/>
            <a:rect l="l" t="t" r="r" b="b"/>
            <a:pathLst>
              <a:path w="1388301" h="5971364">
                <a:moveTo>
                  <a:pt x="1152055" y="5343313"/>
                </a:moveTo>
                <a:lnTo>
                  <a:pt x="1372646" y="5343313"/>
                </a:lnTo>
                <a:lnTo>
                  <a:pt x="1372646" y="5971364"/>
                </a:lnTo>
                <a:lnTo>
                  <a:pt x="1152055" y="5971364"/>
                </a:lnTo>
                <a:lnTo>
                  <a:pt x="1152055" y="5768340"/>
                </a:lnTo>
                <a:lnTo>
                  <a:pt x="71870" y="5768340"/>
                </a:lnTo>
                <a:lnTo>
                  <a:pt x="71870" y="5547038"/>
                </a:lnTo>
                <a:lnTo>
                  <a:pt x="1152055" y="5547038"/>
                </a:lnTo>
                <a:close/>
                <a:moveTo>
                  <a:pt x="769934" y="4802116"/>
                </a:moveTo>
                <a:lnTo>
                  <a:pt x="769934" y="4902739"/>
                </a:lnTo>
                <a:cubicBezTo>
                  <a:pt x="769934" y="4929445"/>
                  <a:pt x="779313" y="4951965"/>
                  <a:pt x="798070" y="4970300"/>
                </a:cubicBezTo>
                <a:cubicBezTo>
                  <a:pt x="816827" y="4988635"/>
                  <a:pt x="839410" y="4997801"/>
                  <a:pt x="865820" y="4997801"/>
                </a:cubicBezTo>
                <a:lnTo>
                  <a:pt x="1051199" y="4997801"/>
                </a:lnTo>
                <a:cubicBezTo>
                  <a:pt x="1080723" y="4997801"/>
                  <a:pt x="1104201" y="4989294"/>
                  <a:pt x="1121635" y="4972279"/>
                </a:cubicBezTo>
                <a:cubicBezTo>
                  <a:pt x="1139069" y="4955264"/>
                  <a:pt x="1147786" y="4932083"/>
                  <a:pt x="1147786" y="4902739"/>
                </a:cubicBezTo>
                <a:lnTo>
                  <a:pt x="1147786" y="4802116"/>
                </a:lnTo>
                <a:close/>
                <a:moveTo>
                  <a:pt x="71870" y="4581525"/>
                </a:moveTo>
                <a:lnTo>
                  <a:pt x="1372646" y="4581525"/>
                </a:lnTo>
                <a:lnTo>
                  <a:pt x="1372646" y="4897813"/>
                </a:lnTo>
                <a:cubicBezTo>
                  <a:pt x="1372646" y="4995537"/>
                  <a:pt x="1337582" y="5074927"/>
                  <a:pt x="1267454" y="5135983"/>
                </a:cubicBezTo>
                <a:cubicBezTo>
                  <a:pt x="1216213" y="5187602"/>
                  <a:pt x="1145351" y="5213412"/>
                  <a:pt x="1054868" y="5213412"/>
                </a:cubicBezTo>
                <a:lnTo>
                  <a:pt x="869957" y="5213412"/>
                </a:lnTo>
                <a:cubicBezTo>
                  <a:pt x="782558" y="5213412"/>
                  <a:pt x="707628" y="5182700"/>
                  <a:pt x="645168" y="5121278"/>
                </a:cubicBezTo>
                <a:cubicBezTo>
                  <a:pt x="582708" y="5059856"/>
                  <a:pt x="551478" y="4985434"/>
                  <a:pt x="551478" y="4898013"/>
                </a:cubicBezTo>
                <a:lnTo>
                  <a:pt x="551478" y="4802116"/>
                </a:lnTo>
                <a:lnTo>
                  <a:pt x="71870" y="4802116"/>
                </a:lnTo>
                <a:close/>
                <a:moveTo>
                  <a:pt x="769934" y="4021066"/>
                </a:moveTo>
                <a:lnTo>
                  <a:pt x="769934" y="4121688"/>
                </a:lnTo>
                <a:cubicBezTo>
                  <a:pt x="769934" y="4148395"/>
                  <a:pt x="779313" y="4170915"/>
                  <a:pt x="798070" y="4189250"/>
                </a:cubicBezTo>
                <a:cubicBezTo>
                  <a:pt x="816827" y="4207584"/>
                  <a:pt x="839410" y="4216751"/>
                  <a:pt x="865820" y="4216751"/>
                </a:cubicBezTo>
                <a:lnTo>
                  <a:pt x="1051199" y="4216751"/>
                </a:lnTo>
                <a:cubicBezTo>
                  <a:pt x="1080723" y="4216751"/>
                  <a:pt x="1104201" y="4208244"/>
                  <a:pt x="1121635" y="4191229"/>
                </a:cubicBezTo>
                <a:cubicBezTo>
                  <a:pt x="1139069" y="4174214"/>
                  <a:pt x="1147786" y="4151034"/>
                  <a:pt x="1147786" y="4121688"/>
                </a:cubicBezTo>
                <a:lnTo>
                  <a:pt x="1147786" y="4021066"/>
                </a:lnTo>
                <a:close/>
                <a:moveTo>
                  <a:pt x="71870" y="3800474"/>
                </a:moveTo>
                <a:lnTo>
                  <a:pt x="1372646" y="3800474"/>
                </a:lnTo>
                <a:lnTo>
                  <a:pt x="1372646" y="4116763"/>
                </a:lnTo>
                <a:cubicBezTo>
                  <a:pt x="1372646" y="4214487"/>
                  <a:pt x="1337582" y="4293877"/>
                  <a:pt x="1267454" y="4354932"/>
                </a:cubicBezTo>
                <a:cubicBezTo>
                  <a:pt x="1216213" y="4406552"/>
                  <a:pt x="1145351" y="4432362"/>
                  <a:pt x="1054868" y="4432362"/>
                </a:cubicBezTo>
                <a:lnTo>
                  <a:pt x="869957" y="4432362"/>
                </a:lnTo>
                <a:cubicBezTo>
                  <a:pt x="782558" y="4432362"/>
                  <a:pt x="707628" y="4401651"/>
                  <a:pt x="645168" y="4340228"/>
                </a:cubicBezTo>
                <a:cubicBezTo>
                  <a:pt x="582708" y="4278805"/>
                  <a:pt x="551478" y="4204384"/>
                  <a:pt x="551478" y="4116963"/>
                </a:cubicBezTo>
                <a:lnTo>
                  <a:pt x="551478" y="4021066"/>
                </a:lnTo>
                <a:lnTo>
                  <a:pt x="71870" y="4021066"/>
                </a:lnTo>
                <a:close/>
                <a:moveTo>
                  <a:pt x="71870" y="2971800"/>
                </a:moveTo>
                <a:lnTo>
                  <a:pt x="1372646" y="2971800"/>
                </a:lnTo>
                <a:lnTo>
                  <a:pt x="1372646" y="3546815"/>
                </a:lnTo>
                <a:lnTo>
                  <a:pt x="1152055" y="3546815"/>
                </a:lnTo>
                <a:lnTo>
                  <a:pt x="1152055" y="3192391"/>
                </a:lnTo>
                <a:lnTo>
                  <a:pt x="832554" y="3192391"/>
                </a:lnTo>
                <a:lnTo>
                  <a:pt x="832554" y="3451230"/>
                </a:lnTo>
                <a:lnTo>
                  <a:pt x="611963" y="3451230"/>
                </a:lnTo>
                <a:lnTo>
                  <a:pt x="611963" y="3192391"/>
                </a:lnTo>
                <a:lnTo>
                  <a:pt x="292461" y="3192391"/>
                </a:lnTo>
                <a:lnTo>
                  <a:pt x="292461" y="3546815"/>
                </a:lnTo>
                <a:lnTo>
                  <a:pt x="71870" y="3546815"/>
                </a:lnTo>
                <a:close/>
                <a:moveTo>
                  <a:pt x="1372646" y="2086108"/>
                </a:moveTo>
                <a:lnTo>
                  <a:pt x="1372646" y="2322165"/>
                </a:lnTo>
                <a:lnTo>
                  <a:pt x="915754" y="2453686"/>
                </a:lnTo>
                <a:lnTo>
                  <a:pt x="1372646" y="2583917"/>
                </a:lnTo>
                <a:lnTo>
                  <a:pt x="1372646" y="2821586"/>
                </a:lnTo>
                <a:lnTo>
                  <a:pt x="616788" y="2563448"/>
                </a:lnTo>
                <a:lnTo>
                  <a:pt x="71870" y="2563448"/>
                </a:lnTo>
                <a:lnTo>
                  <a:pt x="71870" y="2342857"/>
                </a:lnTo>
                <a:lnTo>
                  <a:pt x="616277" y="2342857"/>
                </a:lnTo>
                <a:close/>
                <a:moveTo>
                  <a:pt x="371847" y="1219200"/>
                </a:moveTo>
                <a:lnTo>
                  <a:pt x="1372646" y="1219200"/>
                </a:lnTo>
                <a:lnTo>
                  <a:pt x="1372646" y="1436233"/>
                </a:lnTo>
                <a:lnTo>
                  <a:pt x="374216" y="1436233"/>
                </a:lnTo>
                <a:cubicBezTo>
                  <a:pt x="347591" y="1436233"/>
                  <a:pt x="325055" y="1445561"/>
                  <a:pt x="306609" y="1464218"/>
                </a:cubicBezTo>
                <a:cubicBezTo>
                  <a:pt x="288164" y="1482875"/>
                  <a:pt x="278941" y="1505327"/>
                  <a:pt x="278941" y="1531574"/>
                </a:cubicBezTo>
                <a:cubicBezTo>
                  <a:pt x="278941" y="1558259"/>
                  <a:pt x="288260" y="1580824"/>
                  <a:pt x="306899" y="1599269"/>
                </a:cubicBezTo>
                <a:cubicBezTo>
                  <a:pt x="325537" y="1617715"/>
                  <a:pt x="347976" y="1626938"/>
                  <a:pt x="374216" y="1626938"/>
                </a:cubicBezTo>
                <a:lnTo>
                  <a:pt x="1372646" y="1626938"/>
                </a:lnTo>
                <a:lnTo>
                  <a:pt x="1372646" y="1856068"/>
                </a:lnTo>
                <a:lnTo>
                  <a:pt x="371847" y="1856068"/>
                </a:lnTo>
                <a:cubicBezTo>
                  <a:pt x="282944" y="1856068"/>
                  <a:pt x="207994" y="1824838"/>
                  <a:pt x="146998" y="1762378"/>
                </a:cubicBezTo>
                <a:cubicBezTo>
                  <a:pt x="86002" y="1699918"/>
                  <a:pt x="55503" y="1624536"/>
                  <a:pt x="55503" y="1536233"/>
                </a:cubicBezTo>
                <a:cubicBezTo>
                  <a:pt x="55503" y="1447893"/>
                  <a:pt x="86257" y="1372969"/>
                  <a:pt x="147765" y="1311461"/>
                </a:cubicBezTo>
                <a:cubicBezTo>
                  <a:pt x="209273" y="1249954"/>
                  <a:pt x="283967" y="1219200"/>
                  <a:pt x="371847" y="1219200"/>
                </a:cubicBezTo>
                <a:close/>
                <a:moveTo>
                  <a:pt x="71870" y="838200"/>
                </a:moveTo>
                <a:lnTo>
                  <a:pt x="1372646" y="838200"/>
                </a:lnTo>
                <a:lnTo>
                  <a:pt x="1372646" y="1058791"/>
                </a:lnTo>
                <a:lnTo>
                  <a:pt x="71870" y="1058791"/>
                </a:lnTo>
                <a:close/>
                <a:moveTo>
                  <a:pt x="375728" y="217745"/>
                </a:moveTo>
                <a:cubicBezTo>
                  <a:pt x="349191" y="217745"/>
                  <a:pt x="326663" y="227004"/>
                  <a:pt x="308144" y="245524"/>
                </a:cubicBezTo>
                <a:cubicBezTo>
                  <a:pt x="289624" y="264044"/>
                  <a:pt x="280364" y="286335"/>
                  <a:pt x="280364" y="312396"/>
                </a:cubicBezTo>
                <a:cubicBezTo>
                  <a:pt x="280364" y="339140"/>
                  <a:pt x="289704" y="361953"/>
                  <a:pt x="308383" y="380836"/>
                </a:cubicBezTo>
                <a:cubicBezTo>
                  <a:pt x="327062" y="399719"/>
                  <a:pt x="349510" y="409161"/>
                  <a:pt x="375728" y="409161"/>
                </a:cubicBezTo>
                <a:lnTo>
                  <a:pt x="1073058" y="409161"/>
                </a:lnTo>
                <a:cubicBezTo>
                  <a:pt x="1099713" y="409161"/>
                  <a:pt x="1122271" y="399727"/>
                  <a:pt x="1140731" y="380859"/>
                </a:cubicBezTo>
                <a:cubicBezTo>
                  <a:pt x="1159191" y="361990"/>
                  <a:pt x="1168422" y="339170"/>
                  <a:pt x="1168422" y="312396"/>
                </a:cubicBezTo>
                <a:cubicBezTo>
                  <a:pt x="1168422" y="286453"/>
                  <a:pt x="1159234" y="264192"/>
                  <a:pt x="1140859" y="245613"/>
                </a:cubicBezTo>
                <a:cubicBezTo>
                  <a:pt x="1122484" y="227034"/>
                  <a:pt x="1099883" y="217745"/>
                  <a:pt x="1073058" y="217745"/>
                </a:cubicBezTo>
                <a:close/>
                <a:moveTo>
                  <a:pt x="374705" y="0"/>
                </a:moveTo>
                <a:lnTo>
                  <a:pt x="1069100" y="0"/>
                </a:lnTo>
                <a:cubicBezTo>
                  <a:pt x="1157781" y="0"/>
                  <a:pt x="1233152" y="31141"/>
                  <a:pt x="1295212" y="93423"/>
                </a:cubicBezTo>
                <a:cubicBezTo>
                  <a:pt x="1357271" y="155705"/>
                  <a:pt x="1388301" y="230705"/>
                  <a:pt x="1388301" y="318423"/>
                </a:cubicBezTo>
                <a:cubicBezTo>
                  <a:pt x="1388301" y="407178"/>
                  <a:pt x="1356804" y="482441"/>
                  <a:pt x="1293811" y="544212"/>
                </a:cubicBezTo>
                <a:cubicBezTo>
                  <a:pt x="1230817" y="605982"/>
                  <a:pt x="1155936" y="636868"/>
                  <a:pt x="1069167" y="636868"/>
                </a:cubicBezTo>
                <a:lnTo>
                  <a:pt x="374949" y="636868"/>
                </a:lnTo>
                <a:cubicBezTo>
                  <a:pt x="317756" y="636868"/>
                  <a:pt x="267311" y="623377"/>
                  <a:pt x="223615" y="596396"/>
                </a:cubicBezTo>
                <a:cubicBezTo>
                  <a:pt x="212593" y="607730"/>
                  <a:pt x="207082" y="631916"/>
                  <a:pt x="207082" y="668956"/>
                </a:cubicBezTo>
                <a:lnTo>
                  <a:pt x="0" y="668956"/>
                </a:lnTo>
                <a:cubicBezTo>
                  <a:pt x="0" y="557578"/>
                  <a:pt x="30127" y="485237"/>
                  <a:pt x="90382" y="451934"/>
                </a:cubicBezTo>
                <a:cubicBezTo>
                  <a:pt x="67130" y="415939"/>
                  <a:pt x="55503" y="371436"/>
                  <a:pt x="55503" y="318423"/>
                </a:cubicBezTo>
                <a:cubicBezTo>
                  <a:pt x="55503" y="229600"/>
                  <a:pt x="86619" y="154324"/>
                  <a:pt x="148849" y="92595"/>
                </a:cubicBezTo>
                <a:cubicBezTo>
                  <a:pt x="211079" y="30865"/>
                  <a:pt x="286365" y="0"/>
                  <a:pt x="374705" y="0"/>
                </a:cubicBezTo>
                <a:close/>
              </a:path>
            </a:pathLst>
          </a:custGeom>
          <a:solidFill>
            <a:schemeClr val="bg1">
              <a:alpha val="6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11500" b="1" dirty="0">
              <a:solidFill>
                <a:schemeClr val="bg1"/>
              </a:solidFill>
              <a:latin typeface="Bebas" pitchFamily="2" charset="0"/>
            </a:endParaRPr>
          </a:p>
        </p:txBody>
      </p:sp>
    </p:spTree>
    <p:extLst>
      <p:ext uri="{BB962C8B-B14F-4D97-AF65-F5344CB8AC3E}">
        <p14:creationId xmlns:p14="http://schemas.microsoft.com/office/powerpoint/2010/main" val="14564952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îŝ1íďe">
            <a:extLst>
              <a:ext uri="{FF2B5EF4-FFF2-40B4-BE49-F238E27FC236}">
                <a16:creationId xmlns:a16="http://schemas.microsoft.com/office/drawing/2014/main" xmlns="" id="{222FCCFB-6EB4-492C-BAF7-B9226D9C956D}"/>
              </a:ext>
            </a:extLst>
          </p:cNvPr>
          <p:cNvSpPr/>
          <p:nvPr/>
        </p:nvSpPr>
        <p:spPr>
          <a:xfrm>
            <a:off x="8833870" y="2308087"/>
            <a:ext cx="1677066" cy="1366460"/>
          </a:xfrm>
          <a:custGeom>
            <a:avLst/>
            <a:gdLst/>
            <a:ahLst/>
            <a:cxnLst/>
            <a:rect l="l" t="t" r="r" b="b"/>
            <a:pathLst>
              <a:path w="21600" h="21600" extrusionOk="0">
                <a:moveTo>
                  <a:pt x="0" y="0"/>
                </a:moveTo>
                <a:cubicBezTo>
                  <a:pt x="10656" y="0"/>
                  <a:pt x="19519" y="9282"/>
                  <a:pt x="21600" y="21600"/>
                </a:cubicBezTo>
              </a:path>
            </a:pathLst>
          </a:custGeom>
          <a:noFill/>
          <a:ln w="19050" cap="flat" cmpd="sng">
            <a:solidFill>
              <a:schemeClr val="bg1">
                <a:lumMod val="75000"/>
              </a:schemeClr>
            </a:solidFill>
            <a:prstDash val="solid"/>
            <a:miter lim="8000"/>
            <a:headEnd type="none" w="sm" len="sm"/>
            <a:tailEnd type="none" w="sm" len="sm"/>
          </a:ln>
        </p:spPr>
        <p:txBody>
          <a:bodyPr spcFirstLastPara="1" wrap="square" lIns="91440" tIns="45720" rIns="91440" bIns="4572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4" name="íŝľiďé">
            <a:extLst>
              <a:ext uri="{FF2B5EF4-FFF2-40B4-BE49-F238E27FC236}">
                <a16:creationId xmlns:a16="http://schemas.microsoft.com/office/drawing/2014/main" xmlns="" id="{48C220C8-0F67-4DA7-A9DA-5137C71AC9AD}"/>
              </a:ext>
            </a:extLst>
          </p:cNvPr>
          <p:cNvSpPr/>
          <p:nvPr/>
        </p:nvSpPr>
        <p:spPr>
          <a:xfrm>
            <a:off x="10407798" y="3586196"/>
            <a:ext cx="181624" cy="174342"/>
          </a:xfrm>
          <a:custGeom>
            <a:avLst/>
            <a:gdLst/>
            <a:ahLst/>
            <a:cxnLst/>
            <a:rect l="l" t="t" r="r" b="b"/>
            <a:pathLst>
              <a:path w="21600" h="21600" extrusionOk="0">
                <a:moveTo>
                  <a:pt x="0" y="4378"/>
                </a:moveTo>
                <a:lnTo>
                  <a:pt x="14306" y="21600"/>
                </a:lnTo>
                <a:lnTo>
                  <a:pt x="21600" y="0"/>
                </a:lnTo>
                <a:lnTo>
                  <a:pt x="0" y="4378"/>
                </a:lnTo>
                <a:close/>
              </a:path>
            </a:pathLst>
          </a:custGeom>
          <a:solidFill>
            <a:schemeClr val="bg1">
              <a:lumMod val="75000"/>
            </a:schemeClr>
          </a:solidFill>
          <a:ln>
            <a:noFill/>
          </a:ln>
        </p:spPr>
        <p:txBody>
          <a:bodyPr spcFirstLastPara="1" wrap="square" lIns="91440" tIns="45720" rIns="91440" bIns="45720" anchor="ctr" anchorCtr="0">
            <a:normAutofit fontScale="40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5" name="íśḷîḑé">
            <a:extLst>
              <a:ext uri="{FF2B5EF4-FFF2-40B4-BE49-F238E27FC236}">
                <a16:creationId xmlns:a16="http://schemas.microsoft.com/office/drawing/2014/main" xmlns="" id="{0F8B86D7-0DEF-4A2E-9C3A-66862CDC65FD}"/>
              </a:ext>
            </a:extLst>
          </p:cNvPr>
          <p:cNvSpPr/>
          <p:nvPr/>
        </p:nvSpPr>
        <p:spPr>
          <a:xfrm>
            <a:off x="7601196" y="2733077"/>
            <a:ext cx="1258157" cy="954238"/>
          </a:xfrm>
          <a:custGeom>
            <a:avLst/>
            <a:gdLst/>
            <a:ahLst/>
            <a:cxnLst/>
            <a:rect l="l" t="t" r="r" b="b"/>
            <a:pathLst>
              <a:path w="21600" h="21483" extrusionOk="0">
                <a:moveTo>
                  <a:pt x="21600" y="9"/>
                </a:moveTo>
                <a:cubicBezTo>
                  <a:pt x="17681" y="-117"/>
                  <a:pt x="13715" y="1202"/>
                  <a:pt x="10083" y="3964"/>
                </a:cubicBezTo>
                <a:cubicBezTo>
                  <a:pt x="4874" y="8046"/>
                  <a:pt x="1434" y="14388"/>
                  <a:pt x="0" y="21483"/>
                </a:cubicBezTo>
              </a:path>
            </a:pathLst>
          </a:custGeom>
          <a:noFill/>
          <a:ln w="19050" cap="flat" cmpd="sng">
            <a:solidFill>
              <a:schemeClr val="bg1">
                <a:lumMod val="75000"/>
              </a:schemeClr>
            </a:solidFill>
            <a:prstDash val="solid"/>
            <a:miter lim="8000"/>
            <a:headEnd type="none" w="sm" len="sm"/>
            <a:tailEnd type="none" w="sm" len="sm"/>
          </a:ln>
        </p:spPr>
        <p:txBody>
          <a:bodyPr spcFirstLastPara="1" wrap="square" lIns="91440" tIns="45720" rIns="91440" bIns="4572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6" name="îṥļíḓé">
            <a:extLst>
              <a:ext uri="{FF2B5EF4-FFF2-40B4-BE49-F238E27FC236}">
                <a16:creationId xmlns:a16="http://schemas.microsoft.com/office/drawing/2014/main" xmlns="" id="{76832317-3DF5-4C76-B4F3-46D3F0B0EE00}"/>
              </a:ext>
            </a:extLst>
          </p:cNvPr>
          <p:cNvSpPr/>
          <p:nvPr/>
        </p:nvSpPr>
        <p:spPr>
          <a:xfrm>
            <a:off x="7531626" y="3595265"/>
            <a:ext cx="183948" cy="174661"/>
          </a:xfrm>
          <a:custGeom>
            <a:avLst/>
            <a:gdLst/>
            <a:ahLst/>
            <a:cxnLst/>
            <a:rect l="l" t="t" r="r" b="b"/>
            <a:pathLst>
              <a:path w="21600" h="21600" extrusionOk="0">
                <a:moveTo>
                  <a:pt x="21600" y="4086"/>
                </a:moveTo>
                <a:lnTo>
                  <a:pt x="7200" y="21600"/>
                </a:lnTo>
                <a:lnTo>
                  <a:pt x="0" y="0"/>
                </a:lnTo>
                <a:lnTo>
                  <a:pt x="21600" y="4086"/>
                </a:lnTo>
                <a:close/>
              </a:path>
            </a:pathLst>
          </a:custGeom>
          <a:solidFill>
            <a:schemeClr val="bg1">
              <a:lumMod val="75000"/>
            </a:schemeClr>
          </a:solidFill>
          <a:ln>
            <a:noFill/>
          </a:ln>
        </p:spPr>
        <p:txBody>
          <a:bodyPr spcFirstLastPara="1" wrap="square" lIns="91440" tIns="45720" rIns="91440" bIns="45720" anchor="ctr" anchorCtr="0">
            <a:normAutofit fontScale="40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7" name="ïşliḑê">
            <a:extLst>
              <a:ext uri="{FF2B5EF4-FFF2-40B4-BE49-F238E27FC236}">
                <a16:creationId xmlns:a16="http://schemas.microsoft.com/office/drawing/2014/main" xmlns="" id="{C78339DD-D1DD-4E67-A722-0AF674A57364}"/>
              </a:ext>
            </a:extLst>
          </p:cNvPr>
          <p:cNvSpPr/>
          <p:nvPr/>
        </p:nvSpPr>
        <p:spPr>
          <a:xfrm>
            <a:off x="8069300" y="1535075"/>
            <a:ext cx="1589926" cy="1589924"/>
          </a:xfrm>
          <a:custGeom>
            <a:avLst/>
            <a:gdLst/>
            <a:ahLst/>
            <a:cxnLst/>
            <a:rect l="l" t="t"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0">
                <a:schemeClr val="accent1"/>
              </a:gs>
              <a:gs pos="100000">
                <a:schemeClr val="accent1">
                  <a:lumMod val="90000"/>
                </a:schemeClr>
              </a:gs>
            </a:gsLst>
            <a:lin ang="2700000" scaled="0"/>
          </a:gradFill>
          <a:ln w="19050">
            <a:solidFill>
              <a:schemeClr val="bg1"/>
            </a:solidFill>
            <a:prstDash val="solid"/>
            <a:miter lim="800000"/>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sz="2000" b="1">
              <a:solidFill>
                <a:schemeClr val="bg1"/>
              </a:solidFill>
            </a:endParaRPr>
          </a:p>
        </p:txBody>
      </p:sp>
      <p:sp>
        <p:nvSpPr>
          <p:cNvPr id="8" name="iṩlîḋè">
            <a:extLst>
              <a:ext uri="{FF2B5EF4-FFF2-40B4-BE49-F238E27FC236}">
                <a16:creationId xmlns:a16="http://schemas.microsoft.com/office/drawing/2014/main" xmlns="" id="{EFB4DA8A-C4B2-4EA0-B4F3-6AA52A44B483}"/>
              </a:ext>
            </a:extLst>
          </p:cNvPr>
          <p:cNvSpPr/>
          <p:nvPr/>
        </p:nvSpPr>
        <p:spPr>
          <a:xfrm>
            <a:off x="8081493" y="5523418"/>
            <a:ext cx="205092" cy="197127"/>
          </a:xfrm>
          <a:custGeom>
            <a:avLst/>
            <a:gdLst/>
            <a:ahLst/>
            <a:cxnLst/>
            <a:rect l="l" t="t" r="r" b="b"/>
            <a:pathLst>
              <a:path w="21600" h="21600" extrusionOk="0">
                <a:moveTo>
                  <a:pt x="0" y="4261"/>
                </a:moveTo>
                <a:lnTo>
                  <a:pt x="14259" y="21600"/>
                </a:lnTo>
                <a:lnTo>
                  <a:pt x="21600" y="0"/>
                </a:lnTo>
                <a:lnTo>
                  <a:pt x="0" y="4261"/>
                </a:lnTo>
                <a:close/>
              </a:path>
            </a:pathLst>
          </a:custGeom>
          <a:solidFill>
            <a:schemeClr val="bg1">
              <a:lumMod val="75000"/>
            </a:schemeClr>
          </a:solidFill>
          <a:ln>
            <a:noFill/>
          </a:ln>
        </p:spPr>
        <p:txBody>
          <a:bodyPr spcFirstLastPara="1" wrap="square" lIns="91440" tIns="45720" rIns="91440" bIns="45720" anchor="ctr" anchorCtr="0">
            <a:normAutofit fontScale="55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9" name="íṣlîdê">
            <a:extLst>
              <a:ext uri="{FF2B5EF4-FFF2-40B4-BE49-F238E27FC236}">
                <a16:creationId xmlns:a16="http://schemas.microsoft.com/office/drawing/2014/main" xmlns="" id="{642BBC8C-596D-43F8-9176-34CB3AC641CD}"/>
              </a:ext>
            </a:extLst>
          </p:cNvPr>
          <p:cNvSpPr/>
          <p:nvPr/>
        </p:nvSpPr>
        <p:spPr>
          <a:xfrm>
            <a:off x="8236235" y="4942080"/>
            <a:ext cx="2038019" cy="787246"/>
          </a:xfrm>
          <a:custGeom>
            <a:avLst/>
            <a:gdLst/>
            <a:ahLst/>
            <a:cxnLst/>
            <a:rect l="l" t="t" r="r" b="b"/>
            <a:pathLst>
              <a:path w="21600" h="21600" extrusionOk="0">
                <a:moveTo>
                  <a:pt x="21600" y="0"/>
                </a:moveTo>
                <a:cubicBezTo>
                  <a:pt x="18384" y="12975"/>
                  <a:pt x="12748" y="21600"/>
                  <a:pt x="6344" y="21600"/>
                </a:cubicBezTo>
                <a:cubicBezTo>
                  <a:pt x="4102" y="21600"/>
                  <a:pt x="1977" y="20531"/>
                  <a:pt x="0" y="18623"/>
                </a:cubicBezTo>
              </a:path>
            </a:pathLst>
          </a:custGeom>
          <a:noFill/>
          <a:ln w="19050" cap="flat" cmpd="sng">
            <a:solidFill>
              <a:schemeClr val="bg1">
                <a:lumMod val="75000"/>
              </a:schemeClr>
            </a:solidFill>
            <a:prstDash val="solid"/>
            <a:miter lim="8000"/>
            <a:headEnd type="none" w="sm" len="sm"/>
            <a:tailEnd type="none" w="sm" len="sm"/>
          </a:ln>
        </p:spPr>
        <p:txBody>
          <a:bodyPr spcFirstLastPara="1" wrap="square" lIns="91440" tIns="45720" rIns="91440" bIns="4572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10" name="îS1iḑe">
            <a:extLst>
              <a:ext uri="{FF2B5EF4-FFF2-40B4-BE49-F238E27FC236}">
                <a16:creationId xmlns:a16="http://schemas.microsoft.com/office/drawing/2014/main" xmlns="" id="{D58E4F82-13B2-43F3-BD62-7BD7EA19C74E}"/>
              </a:ext>
            </a:extLst>
          </p:cNvPr>
          <p:cNvSpPr/>
          <p:nvPr/>
        </p:nvSpPr>
        <p:spPr>
          <a:xfrm>
            <a:off x="9650155" y="3017987"/>
            <a:ext cx="473636" cy="1576737"/>
          </a:xfrm>
          <a:custGeom>
            <a:avLst/>
            <a:gdLst/>
            <a:ahLst/>
            <a:cxnLst/>
            <a:rect l="l" t="t" r="r" b="b"/>
            <a:pathLst>
              <a:path w="19442" h="21600" extrusionOk="0">
                <a:moveTo>
                  <a:pt x="13714" y="21600"/>
                </a:moveTo>
                <a:cubicBezTo>
                  <a:pt x="21600" y="16448"/>
                  <a:pt x="21600" y="10113"/>
                  <a:pt x="12114" y="4732"/>
                </a:cubicBezTo>
                <a:cubicBezTo>
                  <a:pt x="8800" y="2900"/>
                  <a:pt x="4686" y="1298"/>
                  <a:pt x="0" y="0"/>
                </a:cubicBezTo>
              </a:path>
            </a:pathLst>
          </a:custGeom>
          <a:noFill/>
          <a:ln w="19050" cap="flat" cmpd="sng">
            <a:solidFill>
              <a:schemeClr val="bg1">
                <a:lumMod val="75000"/>
              </a:schemeClr>
            </a:solidFill>
            <a:prstDash val="solid"/>
            <a:miter lim="8000"/>
            <a:headEnd type="none" w="sm" len="sm"/>
            <a:tailEnd type="none" w="sm" len="sm"/>
          </a:ln>
        </p:spPr>
        <p:txBody>
          <a:bodyPr spcFirstLastPara="1" wrap="square" lIns="91440" tIns="45720" rIns="91440" bIns="4572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11" name="ïsḷiďé">
            <a:extLst>
              <a:ext uri="{FF2B5EF4-FFF2-40B4-BE49-F238E27FC236}">
                <a16:creationId xmlns:a16="http://schemas.microsoft.com/office/drawing/2014/main" xmlns="" id="{0DB2CEA4-F47D-4641-96AE-AD62C43A0A90}"/>
              </a:ext>
            </a:extLst>
          </p:cNvPr>
          <p:cNvSpPr/>
          <p:nvPr/>
        </p:nvSpPr>
        <p:spPr>
          <a:xfrm>
            <a:off x="9587591" y="2962561"/>
            <a:ext cx="181285" cy="174539"/>
          </a:xfrm>
          <a:custGeom>
            <a:avLst/>
            <a:gdLst/>
            <a:ahLst/>
            <a:cxnLst/>
            <a:rect l="l" t="t" r="r" b="b"/>
            <a:pathLst>
              <a:path w="21600" h="21600" extrusionOk="0">
                <a:moveTo>
                  <a:pt x="0" y="0"/>
                </a:moveTo>
                <a:lnTo>
                  <a:pt x="21600" y="4816"/>
                </a:lnTo>
                <a:lnTo>
                  <a:pt x="7013" y="21600"/>
                </a:lnTo>
                <a:lnTo>
                  <a:pt x="0" y="0"/>
                </a:lnTo>
                <a:close/>
              </a:path>
            </a:pathLst>
          </a:custGeom>
          <a:solidFill>
            <a:schemeClr val="bg1">
              <a:lumMod val="75000"/>
            </a:schemeClr>
          </a:solidFill>
          <a:ln>
            <a:noFill/>
          </a:ln>
        </p:spPr>
        <p:txBody>
          <a:bodyPr spcFirstLastPara="1" wrap="square" lIns="91440" tIns="45720" rIns="91440" bIns="45720" anchor="ctr" anchorCtr="0">
            <a:normAutofit fontScale="40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12" name="ï$ḻîḍê">
            <a:extLst>
              <a:ext uri="{FF2B5EF4-FFF2-40B4-BE49-F238E27FC236}">
                <a16:creationId xmlns:a16="http://schemas.microsoft.com/office/drawing/2014/main" xmlns="" id="{40C71DD4-8A6A-4688-8BBE-BDDC48A47982}"/>
              </a:ext>
            </a:extLst>
          </p:cNvPr>
          <p:cNvSpPr/>
          <p:nvPr/>
        </p:nvSpPr>
        <p:spPr>
          <a:xfrm>
            <a:off x="9547233" y="4093964"/>
            <a:ext cx="1589926" cy="1587428"/>
          </a:xfrm>
          <a:custGeom>
            <a:avLst/>
            <a:gdLst/>
            <a:ahLst/>
            <a:cxnLst/>
            <a:rect l="l" t="t"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0">
                <a:schemeClr val="accent3">
                  <a:lumMod val="90000"/>
                  <a:lumOff val="10000"/>
                </a:schemeClr>
              </a:gs>
              <a:gs pos="100000">
                <a:schemeClr val="accent3">
                  <a:lumMod val="90000"/>
                </a:schemeClr>
              </a:gs>
            </a:gsLst>
            <a:lin ang="2700000" scaled="0"/>
          </a:gradFill>
          <a:ln w="19050">
            <a:solidFill>
              <a:schemeClr val="bg1"/>
            </a:solidFill>
            <a:prstDash val="solid"/>
            <a:miter lim="800000"/>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sz="2000" b="1">
              <a:solidFill>
                <a:schemeClr val="bg1"/>
              </a:solidFill>
            </a:endParaRPr>
          </a:p>
        </p:txBody>
      </p:sp>
      <p:sp>
        <p:nvSpPr>
          <p:cNvPr id="13" name="ïṩ1îďè">
            <a:extLst>
              <a:ext uri="{FF2B5EF4-FFF2-40B4-BE49-F238E27FC236}">
                <a16:creationId xmlns:a16="http://schemas.microsoft.com/office/drawing/2014/main" xmlns="" id="{52A477DA-3E5F-4C71-8639-9A53D0A56330}"/>
              </a:ext>
            </a:extLst>
          </p:cNvPr>
          <p:cNvSpPr/>
          <p:nvPr/>
        </p:nvSpPr>
        <p:spPr>
          <a:xfrm>
            <a:off x="7122579" y="2817750"/>
            <a:ext cx="495677" cy="2093483"/>
          </a:xfrm>
          <a:custGeom>
            <a:avLst/>
            <a:gdLst/>
            <a:ahLst/>
            <a:cxnLst/>
            <a:rect l="l" t="t" r="r" b="b"/>
            <a:pathLst>
              <a:path w="21600" h="21600" extrusionOk="0">
                <a:moveTo>
                  <a:pt x="11043" y="21600"/>
                </a:moveTo>
                <a:cubicBezTo>
                  <a:pt x="4004" y="18929"/>
                  <a:pt x="0" y="15769"/>
                  <a:pt x="0" y="12380"/>
                </a:cubicBezTo>
                <a:cubicBezTo>
                  <a:pt x="0" y="7554"/>
                  <a:pt x="8252" y="3188"/>
                  <a:pt x="21600" y="0"/>
                </a:cubicBezTo>
              </a:path>
            </a:pathLst>
          </a:custGeom>
          <a:noFill/>
          <a:ln w="19050" cap="flat" cmpd="sng">
            <a:solidFill>
              <a:schemeClr val="bg1">
                <a:lumMod val="75000"/>
              </a:schemeClr>
            </a:solidFill>
            <a:prstDash val="solid"/>
            <a:miter lim="8000"/>
            <a:headEnd type="none" w="sm" len="sm"/>
            <a:tailEnd type="none" w="sm" len="sm"/>
          </a:ln>
        </p:spPr>
        <p:txBody>
          <a:bodyPr spcFirstLastPara="1" wrap="square" lIns="91440" tIns="45720" rIns="91440" bIns="4572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14" name="íṣ1ídê">
            <a:extLst>
              <a:ext uri="{FF2B5EF4-FFF2-40B4-BE49-F238E27FC236}">
                <a16:creationId xmlns:a16="http://schemas.microsoft.com/office/drawing/2014/main" xmlns="" id="{D553EFF3-2168-4BD9-9F35-1FA31E99FBC3}"/>
              </a:ext>
            </a:extLst>
          </p:cNvPr>
          <p:cNvSpPr/>
          <p:nvPr/>
        </p:nvSpPr>
        <p:spPr>
          <a:xfrm>
            <a:off x="7501696" y="2765413"/>
            <a:ext cx="180139" cy="175637"/>
          </a:xfrm>
          <a:custGeom>
            <a:avLst/>
            <a:gdLst/>
            <a:ahLst/>
            <a:cxnLst/>
            <a:rect l="l" t="t" r="r" b="b"/>
            <a:pathLst>
              <a:path w="21600" h="21600" extrusionOk="0">
                <a:moveTo>
                  <a:pt x="21600" y="0"/>
                </a:moveTo>
                <a:lnTo>
                  <a:pt x="0" y="4929"/>
                </a:lnTo>
                <a:lnTo>
                  <a:pt x="14965" y="21600"/>
                </a:lnTo>
                <a:lnTo>
                  <a:pt x="21600" y="0"/>
                </a:lnTo>
                <a:close/>
              </a:path>
            </a:pathLst>
          </a:custGeom>
          <a:solidFill>
            <a:schemeClr val="bg1">
              <a:lumMod val="75000"/>
            </a:schemeClr>
          </a:solidFill>
          <a:ln>
            <a:noFill/>
          </a:ln>
        </p:spPr>
        <p:txBody>
          <a:bodyPr spcFirstLastPara="1" wrap="square" lIns="91440" tIns="45720" rIns="91440" bIns="45720" anchor="ctr" anchorCtr="0">
            <a:normAutofit fontScale="40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15" name="íšļïḓé">
            <a:extLst>
              <a:ext uri="{FF2B5EF4-FFF2-40B4-BE49-F238E27FC236}">
                <a16:creationId xmlns:a16="http://schemas.microsoft.com/office/drawing/2014/main" xmlns="" id="{F6679AFF-8C16-4D4D-8AB0-AF7DBBFA1C2D}"/>
              </a:ext>
            </a:extLst>
          </p:cNvPr>
          <p:cNvSpPr/>
          <p:nvPr/>
        </p:nvSpPr>
        <p:spPr>
          <a:xfrm>
            <a:off x="7735479" y="4665805"/>
            <a:ext cx="1519571" cy="632396"/>
          </a:xfrm>
          <a:custGeom>
            <a:avLst/>
            <a:gdLst/>
            <a:ahLst/>
            <a:cxnLst/>
            <a:rect l="l" t="t" r="r" b="b"/>
            <a:pathLst>
              <a:path w="21600" h="18027" extrusionOk="0">
                <a:moveTo>
                  <a:pt x="0" y="0"/>
                </a:moveTo>
                <a:cubicBezTo>
                  <a:pt x="4470" y="15247"/>
                  <a:pt x="13609" y="21600"/>
                  <a:pt x="21600" y="16041"/>
                </a:cubicBezTo>
              </a:path>
            </a:pathLst>
          </a:custGeom>
          <a:noFill/>
          <a:ln w="19050" cap="flat" cmpd="sng">
            <a:solidFill>
              <a:schemeClr val="bg1">
                <a:lumMod val="75000"/>
              </a:schemeClr>
            </a:solidFill>
            <a:prstDash val="solid"/>
            <a:miter lim="8000"/>
            <a:headEnd type="none" w="sm" len="sm"/>
            <a:tailEnd type="none" w="sm" len="sm"/>
          </a:ln>
        </p:spPr>
        <p:txBody>
          <a:bodyPr spcFirstLastPara="1" wrap="square" lIns="91440" tIns="45720" rIns="91440" bIns="4572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16" name="íšľidè">
            <a:extLst>
              <a:ext uri="{FF2B5EF4-FFF2-40B4-BE49-F238E27FC236}">
                <a16:creationId xmlns:a16="http://schemas.microsoft.com/office/drawing/2014/main" xmlns="" id="{C1EA041F-65B5-4941-B43A-A717CBDF611C}"/>
              </a:ext>
            </a:extLst>
          </p:cNvPr>
          <p:cNvSpPr/>
          <p:nvPr/>
        </p:nvSpPr>
        <p:spPr>
          <a:xfrm>
            <a:off x="9191439" y="5152266"/>
            <a:ext cx="180228" cy="175588"/>
          </a:xfrm>
          <a:custGeom>
            <a:avLst/>
            <a:gdLst/>
            <a:ahLst/>
            <a:cxnLst/>
            <a:rect l="l" t="t" r="r" b="b"/>
            <a:pathLst>
              <a:path w="21600" h="21600" extrusionOk="0">
                <a:moveTo>
                  <a:pt x="21600" y="4204"/>
                </a:moveTo>
                <a:lnTo>
                  <a:pt x="7341" y="21600"/>
                </a:lnTo>
                <a:lnTo>
                  <a:pt x="0" y="0"/>
                </a:lnTo>
                <a:lnTo>
                  <a:pt x="21600" y="4204"/>
                </a:lnTo>
                <a:close/>
              </a:path>
            </a:pathLst>
          </a:custGeom>
          <a:solidFill>
            <a:schemeClr val="bg1">
              <a:lumMod val="75000"/>
            </a:schemeClr>
          </a:solidFill>
          <a:ln>
            <a:noFill/>
          </a:ln>
        </p:spPr>
        <p:txBody>
          <a:bodyPr spcFirstLastPara="1" wrap="square" lIns="91440" tIns="45720" rIns="91440" bIns="45720" anchor="ctr" anchorCtr="0">
            <a:normAutofit fontScale="40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defRPr>
            </a:lvl9pPr>
          </a:lstStyle>
          <a:p>
            <a:pPr marL="0" marR="0" lvl="0" indent="0" algn="l" rtl="0">
              <a:spcBef>
                <a:spcPts val="0"/>
              </a:spcBef>
              <a:spcAft>
                <a:spcPts val="0"/>
              </a:spcAft>
              <a:buNone/>
            </a:pPr>
            <a:endParaRPr/>
          </a:p>
        </p:txBody>
      </p:sp>
      <p:sp>
        <p:nvSpPr>
          <p:cNvPr id="17" name="isļîďe">
            <a:extLst>
              <a:ext uri="{FF2B5EF4-FFF2-40B4-BE49-F238E27FC236}">
                <a16:creationId xmlns:a16="http://schemas.microsoft.com/office/drawing/2014/main" xmlns="" id="{679478B7-A19A-45DC-A1EF-E20DC7DF040E}"/>
              </a:ext>
            </a:extLst>
          </p:cNvPr>
          <p:cNvSpPr/>
          <p:nvPr/>
        </p:nvSpPr>
        <p:spPr>
          <a:xfrm>
            <a:off x="6581977" y="4093964"/>
            <a:ext cx="1589926" cy="1587428"/>
          </a:xfrm>
          <a:custGeom>
            <a:avLst/>
            <a:gdLst/>
            <a:ahLst/>
            <a:cxnLst/>
            <a:rect l="l" t="t"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0">
                <a:schemeClr val="accent2"/>
              </a:gs>
              <a:gs pos="100000">
                <a:schemeClr val="accent2">
                  <a:lumMod val="90000"/>
                </a:schemeClr>
              </a:gs>
            </a:gsLst>
            <a:lin ang="2700000" scaled="0"/>
          </a:gradFill>
          <a:ln w="19050">
            <a:solidFill>
              <a:schemeClr val="bg1"/>
            </a:solidFill>
            <a:prstDash val="solid"/>
            <a:miter lim="800000"/>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sz="2000" b="1">
              <a:solidFill>
                <a:schemeClr val="bg1"/>
              </a:solidFill>
            </a:endParaRPr>
          </a:p>
        </p:txBody>
      </p:sp>
      <p:sp>
        <p:nvSpPr>
          <p:cNvPr id="18" name="íš1íḓé">
            <a:extLst>
              <a:ext uri="{FF2B5EF4-FFF2-40B4-BE49-F238E27FC236}">
                <a16:creationId xmlns:a16="http://schemas.microsoft.com/office/drawing/2014/main" xmlns="" id="{9434F60E-D149-451C-B119-B81556A423A8}"/>
              </a:ext>
            </a:extLst>
          </p:cNvPr>
          <p:cNvSpPr/>
          <p:nvPr/>
        </p:nvSpPr>
        <p:spPr bwMode="auto">
          <a:xfrm>
            <a:off x="660402" y="1675132"/>
            <a:ext cx="655201" cy="651592"/>
          </a:xfrm>
          <a:prstGeom prst="ellipse">
            <a:avLst/>
          </a:pr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dirty="0"/>
          </a:p>
        </p:txBody>
      </p:sp>
      <p:sp>
        <p:nvSpPr>
          <p:cNvPr id="19" name="îṧlîḑê">
            <a:extLst>
              <a:ext uri="{FF2B5EF4-FFF2-40B4-BE49-F238E27FC236}">
                <a16:creationId xmlns:a16="http://schemas.microsoft.com/office/drawing/2014/main" xmlns="" id="{21721250-ED3B-430D-8450-218A03ACC4E1}"/>
              </a:ext>
            </a:extLst>
          </p:cNvPr>
          <p:cNvSpPr/>
          <p:nvPr/>
        </p:nvSpPr>
        <p:spPr bwMode="auto">
          <a:xfrm>
            <a:off x="660402" y="3325454"/>
            <a:ext cx="655201" cy="651592"/>
          </a:xfrm>
          <a:prstGeom prst="ellipse">
            <a:avLst/>
          </a:prstGeom>
          <a:solidFill>
            <a:schemeClr val="accent2"/>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20" name="íśľíḍê">
            <a:extLst>
              <a:ext uri="{FF2B5EF4-FFF2-40B4-BE49-F238E27FC236}">
                <a16:creationId xmlns:a16="http://schemas.microsoft.com/office/drawing/2014/main" xmlns="" id="{6E83A888-6F7A-4807-9729-7D61B10C6A10}"/>
              </a:ext>
            </a:extLst>
          </p:cNvPr>
          <p:cNvSpPr/>
          <p:nvPr/>
        </p:nvSpPr>
        <p:spPr bwMode="auto">
          <a:xfrm>
            <a:off x="660402" y="4947200"/>
            <a:ext cx="655201" cy="651592"/>
          </a:xfrm>
          <a:prstGeom prst="ellipse">
            <a:avLst/>
          </a:prstGeom>
          <a:solidFill>
            <a:schemeClr val="accent3"/>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cxnSp>
        <p:nvCxnSpPr>
          <p:cNvPr id="21" name="直接连接符 20">
            <a:extLst>
              <a:ext uri="{FF2B5EF4-FFF2-40B4-BE49-F238E27FC236}">
                <a16:creationId xmlns:a16="http://schemas.microsoft.com/office/drawing/2014/main" xmlns="" id="{84BB1EE6-1DA3-4F1B-B615-1B9DE6E0FBEE}"/>
              </a:ext>
            </a:extLst>
          </p:cNvPr>
          <p:cNvCxnSpPr/>
          <p:nvPr/>
        </p:nvCxnSpPr>
        <p:spPr>
          <a:xfrm>
            <a:off x="660402" y="2811802"/>
            <a:ext cx="5043191"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xmlns="" id="{B0B181DB-3AA3-4C0B-B5F8-7F12F026AA8C}"/>
              </a:ext>
            </a:extLst>
          </p:cNvPr>
          <p:cNvCxnSpPr/>
          <p:nvPr/>
        </p:nvCxnSpPr>
        <p:spPr>
          <a:xfrm>
            <a:off x="660402" y="4452599"/>
            <a:ext cx="5043191"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xmlns="" id="{AAB8E631-4989-4278-BD2A-3CF02C851C26}"/>
              </a:ext>
            </a:extLst>
          </p:cNvPr>
          <p:cNvSpPr/>
          <p:nvPr/>
        </p:nvSpPr>
        <p:spPr>
          <a:xfrm>
            <a:off x="1515423" y="1582252"/>
            <a:ext cx="1443024" cy="400110"/>
          </a:xfrm>
          <a:prstGeom prst="rect">
            <a:avLst/>
          </a:prstGeom>
        </p:spPr>
        <p:txBody>
          <a:bodyPr wrap="none">
            <a:spAutoFit/>
          </a:bodyPr>
          <a:lstStyle/>
          <a:p>
            <a:pPr lvl="0"/>
            <a:r>
              <a:rPr lang="zh-CN" altLang="en-US" sz="2000" b="1" dirty="0">
                <a:solidFill>
                  <a:schemeClr val="accent1"/>
                </a:solidFill>
                <a:latin typeface="+mj-ea"/>
                <a:ea typeface="+mj-ea"/>
              </a:rPr>
              <a:t>这里是标题</a:t>
            </a:r>
          </a:p>
        </p:txBody>
      </p:sp>
      <p:sp>
        <p:nvSpPr>
          <p:cNvPr id="24" name="矩形 23">
            <a:extLst>
              <a:ext uri="{FF2B5EF4-FFF2-40B4-BE49-F238E27FC236}">
                <a16:creationId xmlns:a16="http://schemas.microsoft.com/office/drawing/2014/main" xmlns="" id="{38A0AEC6-1229-4F53-AE03-B37CFA0AD5F1}"/>
              </a:ext>
            </a:extLst>
          </p:cNvPr>
          <p:cNvSpPr/>
          <p:nvPr/>
        </p:nvSpPr>
        <p:spPr>
          <a:xfrm>
            <a:off x="1515423" y="1943699"/>
            <a:ext cx="4391542" cy="667170"/>
          </a:xfrm>
          <a:prstGeom prst="rect">
            <a:avLst/>
          </a:prstGeom>
        </p:spPr>
        <p:txBody>
          <a:bodyPr wrap="square">
            <a:spAutoFit/>
          </a:bodyPr>
          <a:lstStyle/>
          <a:p>
            <a:pPr>
              <a:lnSpc>
                <a:spcPct val="120000"/>
              </a:lnSpc>
            </a:pPr>
            <a:r>
              <a:rPr lang="zh-CN" altLang="en-US" sz="1600" dirty="0">
                <a:solidFill>
                  <a:schemeClr val="bg1">
                    <a:lumMod val="50000"/>
                  </a:schemeClr>
                </a:solidFill>
                <a:latin typeface="+mn-ea"/>
              </a:rPr>
              <a:t>在此处输入内容在此处输入内容在此处输入内容在此处输入内容在此处输入内容</a:t>
            </a:r>
          </a:p>
        </p:txBody>
      </p:sp>
      <p:sp>
        <p:nvSpPr>
          <p:cNvPr id="25" name="矩形 24">
            <a:extLst>
              <a:ext uri="{FF2B5EF4-FFF2-40B4-BE49-F238E27FC236}">
                <a16:creationId xmlns:a16="http://schemas.microsoft.com/office/drawing/2014/main" xmlns="" id="{923751C1-0637-4AA4-90DE-64DA76203254}"/>
              </a:ext>
            </a:extLst>
          </p:cNvPr>
          <p:cNvSpPr/>
          <p:nvPr/>
        </p:nvSpPr>
        <p:spPr>
          <a:xfrm>
            <a:off x="1515423" y="3233860"/>
            <a:ext cx="1443024" cy="400110"/>
          </a:xfrm>
          <a:prstGeom prst="rect">
            <a:avLst/>
          </a:prstGeom>
        </p:spPr>
        <p:txBody>
          <a:bodyPr wrap="none">
            <a:spAutoFit/>
          </a:bodyPr>
          <a:lstStyle/>
          <a:p>
            <a:pPr lvl="0"/>
            <a:r>
              <a:rPr lang="zh-CN" altLang="en-US" sz="2000" b="1" dirty="0">
                <a:solidFill>
                  <a:schemeClr val="accent2"/>
                </a:solidFill>
                <a:latin typeface="+mj-ea"/>
                <a:ea typeface="+mj-ea"/>
              </a:rPr>
              <a:t>这里是标题</a:t>
            </a:r>
          </a:p>
        </p:txBody>
      </p:sp>
      <p:sp>
        <p:nvSpPr>
          <p:cNvPr id="26" name="矩形 25">
            <a:extLst>
              <a:ext uri="{FF2B5EF4-FFF2-40B4-BE49-F238E27FC236}">
                <a16:creationId xmlns:a16="http://schemas.microsoft.com/office/drawing/2014/main" xmlns="" id="{3864165F-F61D-480F-B0D6-7EC20CE7FAE9}"/>
              </a:ext>
            </a:extLst>
          </p:cNvPr>
          <p:cNvSpPr/>
          <p:nvPr/>
        </p:nvSpPr>
        <p:spPr>
          <a:xfrm>
            <a:off x="1515423" y="3595307"/>
            <a:ext cx="4380552" cy="667170"/>
          </a:xfrm>
          <a:prstGeom prst="rect">
            <a:avLst/>
          </a:prstGeom>
        </p:spPr>
        <p:txBody>
          <a:bodyPr wrap="square">
            <a:spAutoFit/>
          </a:bodyPr>
          <a:lstStyle/>
          <a:p>
            <a:pPr>
              <a:lnSpc>
                <a:spcPct val="120000"/>
              </a:lnSpc>
            </a:pPr>
            <a:r>
              <a:rPr lang="zh-CN" altLang="en-US" sz="1600" dirty="0">
                <a:solidFill>
                  <a:schemeClr val="bg1">
                    <a:lumMod val="50000"/>
                  </a:schemeClr>
                </a:solidFill>
                <a:latin typeface="+mn-ea"/>
              </a:rPr>
              <a:t>在此处输入内容在此处输入内容在此处输入内容在此处输入内容在此处输入内容</a:t>
            </a:r>
          </a:p>
        </p:txBody>
      </p:sp>
      <p:sp>
        <p:nvSpPr>
          <p:cNvPr id="27" name="矩形 26">
            <a:extLst>
              <a:ext uri="{FF2B5EF4-FFF2-40B4-BE49-F238E27FC236}">
                <a16:creationId xmlns:a16="http://schemas.microsoft.com/office/drawing/2014/main" xmlns="" id="{21EB62D8-2D6C-4A73-8032-9B58970C3499}"/>
              </a:ext>
            </a:extLst>
          </p:cNvPr>
          <p:cNvSpPr/>
          <p:nvPr/>
        </p:nvSpPr>
        <p:spPr>
          <a:xfrm>
            <a:off x="1515423" y="4874656"/>
            <a:ext cx="1443024" cy="400110"/>
          </a:xfrm>
          <a:prstGeom prst="rect">
            <a:avLst/>
          </a:prstGeom>
        </p:spPr>
        <p:txBody>
          <a:bodyPr wrap="none">
            <a:spAutoFit/>
          </a:bodyPr>
          <a:lstStyle/>
          <a:p>
            <a:pPr lvl="0"/>
            <a:r>
              <a:rPr lang="zh-CN" altLang="en-US" sz="2000" b="1" dirty="0">
                <a:solidFill>
                  <a:schemeClr val="accent3"/>
                </a:solidFill>
                <a:latin typeface="+mj-ea"/>
                <a:ea typeface="+mj-ea"/>
              </a:rPr>
              <a:t>这里是标题</a:t>
            </a:r>
          </a:p>
        </p:txBody>
      </p:sp>
      <p:sp>
        <p:nvSpPr>
          <p:cNvPr id="28" name="矩形 27">
            <a:extLst>
              <a:ext uri="{FF2B5EF4-FFF2-40B4-BE49-F238E27FC236}">
                <a16:creationId xmlns:a16="http://schemas.microsoft.com/office/drawing/2014/main" xmlns="" id="{42685897-09AF-43E2-8665-F022863416DC}"/>
              </a:ext>
            </a:extLst>
          </p:cNvPr>
          <p:cNvSpPr/>
          <p:nvPr/>
        </p:nvSpPr>
        <p:spPr>
          <a:xfrm>
            <a:off x="1515423" y="5236103"/>
            <a:ext cx="4391542" cy="667170"/>
          </a:xfrm>
          <a:prstGeom prst="rect">
            <a:avLst/>
          </a:prstGeom>
        </p:spPr>
        <p:txBody>
          <a:bodyPr wrap="square">
            <a:spAutoFit/>
          </a:bodyPr>
          <a:lstStyle/>
          <a:p>
            <a:pPr>
              <a:lnSpc>
                <a:spcPct val="120000"/>
              </a:lnSpc>
            </a:pPr>
            <a:r>
              <a:rPr lang="zh-CN" altLang="en-US" sz="1600" dirty="0">
                <a:solidFill>
                  <a:schemeClr val="bg1">
                    <a:lumMod val="50000"/>
                  </a:schemeClr>
                </a:solidFill>
                <a:latin typeface="+mn-ea"/>
              </a:rPr>
              <a:t>在此处输入内容在此处输入内容在此处输入内容在此处输入内容在此处输入内容</a:t>
            </a:r>
          </a:p>
        </p:txBody>
      </p:sp>
      <p:sp>
        <p:nvSpPr>
          <p:cNvPr id="29" name="smartphone_155753">
            <a:extLst>
              <a:ext uri="{FF2B5EF4-FFF2-40B4-BE49-F238E27FC236}">
                <a16:creationId xmlns:a16="http://schemas.microsoft.com/office/drawing/2014/main" xmlns="" id="{F47D7C24-6534-41D4-8C95-927F30415E70}"/>
              </a:ext>
            </a:extLst>
          </p:cNvPr>
          <p:cNvSpPr>
            <a:spLocks noChangeAspect="1"/>
          </p:cNvSpPr>
          <p:nvPr/>
        </p:nvSpPr>
        <p:spPr bwMode="auto">
          <a:xfrm>
            <a:off x="8527423" y="1980381"/>
            <a:ext cx="673680" cy="699313"/>
          </a:xfrm>
          <a:custGeom>
            <a:avLst/>
            <a:gdLst>
              <a:gd name="connsiteX0" fmla="*/ 75651 w 584211"/>
              <a:gd name="connsiteY0" fmla="*/ 264077 h 606439"/>
              <a:gd name="connsiteX1" fmla="*/ 94628 w 584211"/>
              <a:gd name="connsiteY1" fmla="*/ 280685 h 606439"/>
              <a:gd name="connsiteX2" fmla="*/ 73707 w 584211"/>
              <a:gd name="connsiteY2" fmla="*/ 299621 h 606439"/>
              <a:gd name="connsiteX3" fmla="*/ 65696 w 584211"/>
              <a:gd name="connsiteY3" fmla="*/ 298923 h 606439"/>
              <a:gd name="connsiteX4" fmla="*/ 65696 w 584211"/>
              <a:gd name="connsiteY4" fmla="*/ 265241 h 606439"/>
              <a:gd name="connsiteX5" fmla="*/ 75651 w 584211"/>
              <a:gd name="connsiteY5" fmla="*/ 264077 h 606439"/>
              <a:gd name="connsiteX6" fmla="*/ 171759 w 584211"/>
              <a:gd name="connsiteY6" fmla="*/ 262383 h 606439"/>
              <a:gd name="connsiteX7" fmla="*/ 192503 w 584211"/>
              <a:gd name="connsiteY7" fmla="*/ 279767 h 606439"/>
              <a:gd name="connsiteX8" fmla="*/ 169739 w 584211"/>
              <a:gd name="connsiteY8" fmla="*/ 299479 h 606439"/>
              <a:gd name="connsiteX9" fmla="*/ 160960 w 584211"/>
              <a:gd name="connsiteY9" fmla="*/ 298781 h 606439"/>
              <a:gd name="connsiteX10" fmla="*/ 160960 w 584211"/>
              <a:gd name="connsiteY10" fmla="*/ 263625 h 606439"/>
              <a:gd name="connsiteX11" fmla="*/ 171759 w 584211"/>
              <a:gd name="connsiteY11" fmla="*/ 262383 h 606439"/>
              <a:gd name="connsiteX12" fmla="*/ 74329 w 584211"/>
              <a:gd name="connsiteY12" fmla="*/ 244532 h 606439"/>
              <a:gd name="connsiteX13" fmla="*/ 42218 w 584211"/>
              <a:gd name="connsiteY13" fmla="*/ 247715 h 606439"/>
              <a:gd name="connsiteX14" fmla="*/ 42218 w 584211"/>
              <a:gd name="connsiteY14" fmla="*/ 359190 h 606439"/>
              <a:gd name="connsiteX15" fmla="*/ 65698 w 584211"/>
              <a:gd name="connsiteY15" fmla="*/ 359811 h 606439"/>
              <a:gd name="connsiteX16" fmla="*/ 65698 w 584211"/>
              <a:gd name="connsiteY16" fmla="*/ 318978 h 606439"/>
              <a:gd name="connsiteX17" fmla="*/ 73862 w 584211"/>
              <a:gd name="connsiteY17" fmla="*/ 319522 h 606439"/>
              <a:gd name="connsiteX18" fmla="*/ 109083 w 584211"/>
              <a:gd name="connsiteY18" fmla="*/ 307489 h 606439"/>
              <a:gd name="connsiteX19" fmla="*/ 119268 w 584211"/>
              <a:gd name="connsiteY19" fmla="*/ 279776 h 606439"/>
              <a:gd name="connsiteX20" fmla="*/ 107450 w 584211"/>
              <a:gd name="connsiteY20" fmla="*/ 252993 h 606439"/>
              <a:gd name="connsiteX21" fmla="*/ 74329 w 584211"/>
              <a:gd name="connsiteY21" fmla="*/ 244532 h 606439"/>
              <a:gd name="connsiteX22" fmla="*/ 170427 w 584211"/>
              <a:gd name="connsiteY22" fmla="*/ 241970 h 606439"/>
              <a:gd name="connsiteX23" fmla="*/ 135440 w 584211"/>
              <a:gd name="connsiteY23" fmla="*/ 245386 h 606439"/>
              <a:gd name="connsiteX24" fmla="*/ 135440 w 584211"/>
              <a:gd name="connsiteY24" fmla="*/ 361519 h 606439"/>
              <a:gd name="connsiteX25" fmla="*/ 160942 w 584211"/>
              <a:gd name="connsiteY25" fmla="*/ 362218 h 606439"/>
              <a:gd name="connsiteX26" fmla="*/ 160942 w 584211"/>
              <a:gd name="connsiteY26" fmla="*/ 319599 h 606439"/>
              <a:gd name="connsiteX27" fmla="*/ 169883 w 584211"/>
              <a:gd name="connsiteY27" fmla="*/ 320220 h 606439"/>
              <a:gd name="connsiteX28" fmla="*/ 208214 w 584211"/>
              <a:gd name="connsiteY28" fmla="*/ 307722 h 606439"/>
              <a:gd name="connsiteX29" fmla="*/ 219332 w 584211"/>
              <a:gd name="connsiteY29" fmla="*/ 278766 h 606439"/>
              <a:gd name="connsiteX30" fmla="*/ 206425 w 584211"/>
              <a:gd name="connsiteY30" fmla="*/ 250742 h 606439"/>
              <a:gd name="connsiteX31" fmla="*/ 170427 w 584211"/>
              <a:gd name="connsiteY31" fmla="*/ 241970 h 606439"/>
              <a:gd name="connsiteX32" fmla="*/ 325227 w 584211"/>
              <a:gd name="connsiteY32" fmla="*/ 238865 h 606439"/>
              <a:gd name="connsiteX33" fmla="*/ 227651 w 584211"/>
              <a:gd name="connsiteY33" fmla="*/ 241427 h 606439"/>
              <a:gd name="connsiteX34" fmla="*/ 227651 w 584211"/>
              <a:gd name="connsiteY34" fmla="*/ 264638 h 606439"/>
              <a:gd name="connsiteX35" fmla="*/ 260850 w 584211"/>
              <a:gd name="connsiteY35" fmla="*/ 264094 h 606439"/>
              <a:gd name="connsiteX36" fmla="*/ 260850 w 584211"/>
              <a:gd name="connsiteY36" fmla="*/ 364779 h 606439"/>
              <a:gd name="connsiteX37" fmla="*/ 289695 w 584211"/>
              <a:gd name="connsiteY37" fmla="*/ 365478 h 606439"/>
              <a:gd name="connsiteX38" fmla="*/ 289695 w 584211"/>
              <a:gd name="connsiteY38" fmla="*/ 263629 h 606439"/>
              <a:gd name="connsiteX39" fmla="*/ 325227 w 584211"/>
              <a:gd name="connsiteY39" fmla="*/ 263085 h 606439"/>
              <a:gd name="connsiteX40" fmla="*/ 522926 w 584211"/>
              <a:gd name="connsiteY40" fmla="*/ 227644 h 606439"/>
              <a:gd name="connsiteX41" fmla="*/ 550693 w 584211"/>
              <a:gd name="connsiteY41" fmla="*/ 292917 h 606439"/>
              <a:gd name="connsiteX42" fmla="*/ 459381 w 584211"/>
              <a:gd name="connsiteY42" fmla="*/ 292917 h 606439"/>
              <a:gd name="connsiteX43" fmla="*/ 459381 w 584211"/>
              <a:gd name="connsiteY43" fmla="*/ 292839 h 606439"/>
              <a:gd name="connsiteX44" fmla="*/ 458393 w 584211"/>
              <a:gd name="connsiteY44" fmla="*/ 185757 h 606439"/>
              <a:gd name="connsiteX45" fmla="*/ 522890 w 584211"/>
              <a:gd name="connsiteY45" fmla="*/ 212387 h 606439"/>
              <a:gd name="connsiteX46" fmla="*/ 458471 w 584211"/>
              <a:gd name="connsiteY46" fmla="*/ 276828 h 606439"/>
              <a:gd name="connsiteX47" fmla="*/ 458393 w 584211"/>
              <a:gd name="connsiteY47" fmla="*/ 276828 h 606439"/>
              <a:gd name="connsiteX48" fmla="*/ 361303 w 584211"/>
              <a:gd name="connsiteY48" fmla="*/ 72971 h 606439"/>
              <a:gd name="connsiteX49" fmla="*/ 358892 w 584211"/>
              <a:gd name="connsiteY49" fmla="*/ 73204 h 606439"/>
              <a:gd name="connsiteX50" fmla="*/ 358892 w 584211"/>
              <a:gd name="connsiteY50" fmla="*/ 284045 h 606439"/>
              <a:gd name="connsiteX51" fmla="*/ 447061 w 584211"/>
              <a:gd name="connsiteY51" fmla="*/ 216120 h 606439"/>
              <a:gd name="connsiteX52" fmla="*/ 447061 w 584211"/>
              <a:gd name="connsiteY52" fmla="*/ 307179 h 606439"/>
              <a:gd name="connsiteX53" fmla="*/ 538261 w 584211"/>
              <a:gd name="connsiteY53" fmla="*/ 307179 h 606439"/>
              <a:gd name="connsiteX54" fmla="*/ 447061 w 584211"/>
              <a:gd name="connsiteY54" fmla="*/ 398315 h 606439"/>
              <a:gd name="connsiteX55" fmla="*/ 358892 w 584211"/>
              <a:gd name="connsiteY55" fmla="*/ 330390 h 606439"/>
              <a:gd name="connsiteX56" fmla="*/ 358892 w 584211"/>
              <a:gd name="connsiteY56" fmla="*/ 531682 h 606439"/>
              <a:gd name="connsiteX57" fmla="*/ 361303 w 584211"/>
              <a:gd name="connsiteY57" fmla="*/ 531993 h 606439"/>
              <a:gd name="connsiteX58" fmla="*/ 545258 w 584211"/>
              <a:gd name="connsiteY58" fmla="*/ 531993 h 606439"/>
              <a:gd name="connsiteX59" fmla="*/ 561975 w 584211"/>
              <a:gd name="connsiteY59" fmla="*/ 515302 h 606439"/>
              <a:gd name="connsiteX60" fmla="*/ 561975 w 584211"/>
              <a:gd name="connsiteY60" fmla="*/ 89662 h 606439"/>
              <a:gd name="connsiteX61" fmla="*/ 545258 w 584211"/>
              <a:gd name="connsiteY61" fmla="*/ 72971 h 606439"/>
              <a:gd name="connsiteX62" fmla="*/ 358892 w 584211"/>
              <a:gd name="connsiteY62" fmla="*/ 0 h 606439"/>
              <a:gd name="connsiteX63" fmla="*/ 358892 w 584211"/>
              <a:gd name="connsiteY63" fmla="*/ 50769 h 606439"/>
              <a:gd name="connsiteX64" fmla="*/ 361303 w 584211"/>
              <a:gd name="connsiteY64" fmla="*/ 50692 h 606439"/>
              <a:gd name="connsiteX65" fmla="*/ 545258 w 584211"/>
              <a:gd name="connsiteY65" fmla="*/ 50692 h 606439"/>
              <a:gd name="connsiteX66" fmla="*/ 584211 w 584211"/>
              <a:gd name="connsiteY66" fmla="*/ 89662 h 606439"/>
              <a:gd name="connsiteX67" fmla="*/ 584211 w 584211"/>
              <a:gd name="connsiteY67" fmla="*/ 515225 h 606439"/>
              <a:gd name="connsiteX68" fmla="*/ 545258 w 584211"/>
              <a:gd name="connsiteY68" fmla="*/ 554195 h 606439"/>
              <a:gd name="connsiteX69" fmla="*/ 361303 w 584211"/>
              <a:gd name="connsiteY69" fmla="*/ 554195 h 606439"/>
              <a:gd name="connsiteX70" fmla="*/ 358892 w 584211"/>
              <a:gd name="connsiteY70" fmla="*/ 554117 h 606439"/>
              <a:gd name="connsiteX71" fmla="*/ 358892 w 584211"/>
              <a:gd name="connsiteY71" fmla="*/ 606439 h 606439"/>
              <a:gd name="connsiteX72" fmla="*/ 0 w 584211"/>
              <a:gd name="connsiteY72" fmla="*/ 557377 h 606439"/>
              <a:gd name="connsiteX73" fmla="*/ 0 w 584211"/>
              <a:gd name="connsiteY73" fmla="*/ 47820 h 60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84211" h="606439">
                <a:moveTo>
                  <a:pt x="75651" y="264077"/>
                </a:moveTo>
                <a:cubicBezTo>
                  <a:pt x="87784" y="263844"/>
                  <a:pt x="94628" y="270053"/>
                  <a:pt x="94628" y="280685"/>
                </a:cubicBezTo>
                <a:cubicBezTo>
                  <a:pt x="94628" y="292559"/>
                  <a:pt x="86617" y="299621"/>
                  <a:pt x="73707" y="299621"/>
                </a:cubicBezTo>
                <a:cubicBezTo>
                  <a:pt x="70207" y="299621"/>
                  <a:pt x="67718" y="299466"/>
                  <a:pt x="65696" y="298923"/>
                </a:cubicBezTo>
                <a:lnTo>
                  <a:pt x="65696" y="265241"/>
                </a:lnTo>
                <a:cubicBezTo>
                  <a:pt x="67407" y="264698"/>
                  <a:pt x="70674" y="264154"/>
                  <a:pt x="75651" y="264077"/>
                </a:cubicBezTo>
                <a:close/>
                <a:moveTo>
                  <a:pt x="171759" y="262383"/>
                </a:moveTo>
                <a:cubicBezTo>
                  <a:pt x="184967" y="262150"/>
                  <a:pt x="192503" y="268669"/>
                  <a:pt x="192503" y="279767"/>
                </a:cubicBezTo>
                <a:cubicBezTo>
                  <a:pt x="192503" y="292106"/>
                  <a:pt x="183724" y="299401"/>
                  <a:pt x="169739" y="299479"/>
                </a:cubicBezTo>
                <a:cubicBezTo>
                  <a:pt x="165932" y="299479"/>
                  <a:pt x="163213" y="299324"/>
                  <a:pt x="160960" y="298781"/>
                </a:cubicBezTo>
                <a:lnTo>
                  <a:pt x="160960" y="263625"/>
                </a:lnTo>
                <a:cubicBezTo>
                  <a:pt x="162825" y="263081"/>
                  <a:pt x="166476" y="262460"/>
                  <a:pt x="171759" y="262383"/>
                </a:cubicBezTo>
                <a:close/>
                <a:moveTo>
                  <a:pt x="74329" y="244532"/>
                </a:moveTo>
                <a:cubicBezTo>
                  <a:pt x="59712" y="244920"/>
                  <a:pt x="49449" y="246162"/>
                  <a:pt x="42218" y="247715"/>
                </a:cubicBezTo>
                <a:lnTo>
                  <a:pt x="42218" y="359190"/>
                </a:lnTo>
                <a:lnTo>
                  <a:pt x="65698" y="359811"/>
                </a:lnTo>
                <a:lnTo>
                  <a:pt x="65698" y="318978"/>
                </a:lnTo>
                <a:cubicBezTo>
                  <a:pt x="67875" y="319289"/>
                  <a:pt x="70752" y="319522"/>
                  <a:pt x="73862" y="319522"/>
                </a:cubicBezTo>
                <a:cubicBezTo>
                  <a:pt x="88246" y="319599"/>
                  <a:pt x="100608" y="315951"/>
                  <a:pt x="109083" y="307489"/>
                </a:cubicBezTo>
                <a:cubicBezTo>
                  <a:pt x="115692" y="300968"/>
                  <a:pt x="119268" y="291265"/>
                  <a:pt x="119268" y="279776"/>
                </a:cubicBezTo>
                <a:cubicBezTo>
                  <a:pt x="119268" y="268364"/>
                  <a:pt x="114525" y="258738"/>
                  <a:pt x="107450" y="252993"/>
                </a:cubicBezTo>
                <a:cubicBezTo>
                  <a:pt x="100142" y="246938"/>
                  <a:pt x="89334" y="244144"/>
                  <a:pt x="74329" y="244532"/>
                </a:cubicBezTo>
                <a:close/>
                <a:moveTo>
                  <a:pt x="170427" y="241970"/>
                </a:moveTo>
                <a:cubicBezTo>
                  <a:pt x="154489" y="242436"/>
                  <a:pt x="143293" y="243756"/>
                  <a:pt x="135440" y="245386"/>
                </a:cubicBezTo>
                <a:lnTo>
                  <a:pt x="135440" y="361519"/>
                </a:lnTo>
                <a:lnTo>
                  <a:pt x="160942" y="362218"/>
                </a:lnTo>
                <a:lnTo>
                  <a:pt x="160942" y="319599"/>
                </a:lnTo>
                <a:cubicBezTo>
                  <a:pt x="163352" y="319987"/>
                  <a:pt x="166462" y="320220"/>
                  <a:pt x="169883" y="320220"/>
                </a:cubicBezTo>
                <a:cubicBezTo>
                  <a:pt x="185511" y="320298"/>
                  <a:pt x="199039" y="316494"/>
                  <a:pt x="208214" y="307722"/>
                </a:cubicBezTo>
                <a:cubicBezTo>
                  <a:pt x="215367" y="300813"/>
                  <a:pt x="219332" y="290721"/>
                  <a:pt x="219332" y="278766"/>
                </a:cubicBezTo>
                <a:cubicBezTo>
                  <a:pt x="219332" y="266811"/>
                  <a:pt x="214123" y="256720"/>
                  <a:pt x="206425" y="250742"/>
                </a:cubicBezTo>
                <a:cubicBezTo>
                  <a:pt x="198495" y="244454"/>
                  <a:pt x="186755" y="241582"/>
                  <a:pt x="170427" y="241970"/>
                </a:cubicBezTo>
                <a:close/>
                <a:moveTo>
                  <a:pt x="325227" y="238865"/>
                </a:moveTo>
                <a:lnTo>
                  <a:pt x="227651" y="241427"/>
                </a:lnTo>
                <a:lnTo>
                  <a:pt x="227651" y="264638"/>
                </a:lnTo>
                <a:lnTo>
                  <a:pt x="260850" y="264094"/>
                </a:lnTo>
                <a:lnTo>
                  <a:pt x="260850" y="364779"/>
                </a:lnTo>
                <a:lnTo>
                  <a:pt x="289695" y="365478"/>
                </a:lnTo>
                <a:lnTo>
                  <a:pt x="289695" y="263629"/>
                </a:lnTo>
                <a:lnTo>
                  <a:pt x="325227" y="263085"/>
                </a:lnTo>
                <a:close/>
                <a:moveTo>
                  <a:pt x="522926" y="227644"/>
                </a:moveTo>
                <a:cubicBezTo>
                  <a:pt x="540037" y="244176"/>
                  <a:pt x="550693" y="267305"/>
                  <a:pt x="550693" y="292917"/>
                </a:cubicBezTo>
                <a:lnTo>
                  <a:pt x="459381" y="292917"/>
                </a:lnTo>
                <a:lnTo>
                  <a:pt x="459381" y="292839"/>
                </a:lnTo>
                <a:close/>
                <a:moveTo>
                  <a:pt x="458393" y="185757"/>
                </a:moveTo>
                <a:cubicBezTo>
                  <a:pt x="482171" y="185446"/>
                  <a:pt x="504784" y="194297"/>
                  <a:pt x="522890" y="212387"/>
                </a:cubicBezTo>
                <a:lnTo>
                  <a:pt x="458471" y="276828"/>
                </a:lnTo>
                <a:lnTo>
                  <a:pt x="458393" y="276828"/>
                </a:lnTo>
                <a:close/>
                <a:moveTo>
                  <a:pt x="361303" y="72971"/>
                </a:moveTo>
                <a:cubicBezTo>
                  <a:pt x="360525" y="72971"/>
                  <a:pt x="359670" y="73049"/>
                  <a:pt x="358892" y="73204"/>
                </a:cubicBezTo>
                <a:lnTo>
                  <a:pt x="358892" y="284045"/>
                </a:lnTo>
                <a:cubicBezTo>
                  <a:pt x="369155" y="244998"/>
                  <a:pt x="404687" y="216120"/>
                  <a:pt x="447061" y="216120"/>
                </a:cubicBezTo>
                <a:lnTo>
                  <a:pt x="447061" y="307179"/>
                </a:lnTo>
                <a:lnTo>
                  <a:pt x="538261" y="307179"/>
                </a:lnTo>
                <a:cubicBezTo>
                  <a:pt x="538261" y="357560"/>
                  <a:pt x="497442" y="398315"/>
                  <a:pt x="447061" y="398315"/>
                </a:cubicBezTo>
                <a:cubicBezTo>
                  <a:pt x="404687" y="398315"/>
                  <a:pt x="369233" y="369437"/>
                  <a:pt x="358892" y="330390"/>
                </a:cubicBezTo>
                <a:lnTo>
                  <a:pt x="358892" y="531682"/>
                </a:lnTo>
                <a:cubicBezTo>
                  <a:pt x="359748" y="531837"/>
                  <a:pt x="360525" y="531993"/>
                  <a:pt x="361303" y="531993"/>
                </a:cubicBezTo>
                <a:lnTo>
                  <a:pt x="545258" y="531993"/>
                </a:lnTo>
                <a:cubicBezTo>
                  <a:pt x="554433" y="531993"/>
                  <a:pt x="561975" y="524463"/>
                  <a:pt x="561975" y="515302"/>
                </a:cubicBezTo>
                <a:lnTo>
                  <a:pt x="561975" y="89662"/>
                </a:lnTo>
                <a:cubicBezTo>
                  <a:pt x="561975" y="80424"/>
                  <a:pt x="554433" y="72971"/>
                  <a:pt x="545258" y="72971"/>
                </a:cubicBezTo>
                <a:close/>
                <a:moveTo>
                  <a:pt x="358892" y="0"/>
                </a:moveTo>
                <a:lnTo>
                  <a:pt x="358892" y="50769"/>
                </a:lnTo>
                <a:cubicBezTo>
                  <a:pt x="359748" y="50769"/>
                  <a:pt x="360525" y="50692"/>
                  <a:pt x="361303" y="50692"/>
                </a:cubicBezTo>
                <a:lnTo>
                  <a:pt x="545258" y="50692"/>
                </a:lnTo>
                <a:cubicBezTo>
                  <a:pt x="566717" y="50692"/>
                  <a:pt x="584211" y="68158"/>
                  <a:pt x="584211" y="89662"/>
                </a:cubicBezTo>
                <a:lnTo>
                  <a:pt x="584211" y="515225"/>
                </a:lnTo>
                <a:cubicBezTo>
                  <a:pt x="584211" y="536728"/>
                  <a:pt x="566717" y="554195"/>
                  <a:pt x="545258" y="554195"/>
                </a:cubicBezTo>
                <a:lnTo>
                  <a:pt x="361303" y="554195"/>
                </a:lnTo>
                <a:cubicBezTo>
                  <a:pt x="360525" y="554195"/>
                  <a:pt x="359748" y="554117"/>
                  <a:pt x="358892" y="554117"/>
                </a:cubicBezTo>
                <a:lnTo>
                  <a:pt x="358892" y="606439"/>
                </a:lnTo>
                <a:lnTo>
                  <a:pt x="0" y="557377"/>
                </a:lnTo>
                <a:lnTo>
                  <a:pt x="0" y="47820"/>
                </a:lnTo>
                <a:close/>
              </a:path>
            </a:pathLst>
          </a:custGeom>
          <a:gradFill>
            <a:gsLst>
              <a:gs pos="30000">
                <a:schemeClr val="bg1"/>
              </a:gs>
              <a:gs pos="100000">
                <a:schemeClr val="bg1">
                  <a:alpha val="50000"/>
                </a:schemeClr>
              </a:gs>
            </a:gsLst>
            <a:lin ang="2700000" scaled="0"/>
          </a:gradFill>
          <a:ln>
            <a:noFill/>
          </a:ln>
        </p:spPr>
        <p:txBody>
          <a:bodyPr/>
          <a:lstStyle/>
          <a:p>
            <a:endParaRPr lang="zh-CN" altLang="en-US"/>
          </a:p>
        </p:txBody>
      </p:sp>
      <p:sp>
        <p:nvSpPr>
          <p:cNvPr id="30" name="search_116308">
            <a:extLst>
              <a:ext uri="{FF2B5EF4-FFF2-40B4-BE49-F238E27FC236}">
                <a16:creationId xmlns:a16="http://schemas.microsoft.com/office/drawing/2014/main" xmlns="" id="{31174B5B-016B-400B-8FD9-D2E0D3519885}"/>
              </a:ext>
            </a:extLst>
          </p:cNvPr>
          <p:cNvSpPr>
            <a:spLocks noChangeAspect="1"/>
          </p:cNvSpPr>
          <p:nvPr/>
        </p:nvSpPr>
        <p:spPr bwMode="auto">
          <a:xfrm>
            <a:off x="7097945" y="4614664"/>
            <a:ext cx="617629" cy="609183"/>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08205" h="599889">
                <a:moveTo>
                  <a:pt x="594891" y="508424"/>
                </a:moveTo>
                <a:cubicBezTo>
                  <a:pt x="613143" y="531819"/>
                  <a:pt x="612846" y="564246"/>
                  <a:pt x="592665" y="584383"/>
                </a:cubicBezTo>
                <a:cubicBezTo>
                  <a:pt x="572632" y="604520"/>
                  <a:pt x="539985" y="604816"/>
                  <a:pt x="516539" y="586604"/>
                </a:cubicBezTo>
                <a:close/>
                <a:moveTo>
                  <a:pt x="156810" y="0"/>
                </a:moveTo>
                <a:cubicBezTo>
                  <a:pt x="243449" y="0"/>
                  <a:pt x="313768" y="70073"/>
                  <a:pt x="313768" y="156589"/>
                </a:cubicBezTo>
                <a:cubicBezTo>
                  <a:pt x="313768" y="163700"/>
                  <a:pt x="313027" y="170663"/>
                  <a:pt x="312136" y="177478"/>
                </a:cubicBezTo>
                <a:cubicBezTo>
                  <a:pt x="311988" y="178515"/>
                  <a:pt x="311840" y="179552"/>
                  <a:pt x="311691" y="180737"/>
                </a:cubicBezTo>
                <a:lnTo>
                  <a:pt x="313620" y="178811"/>
                </a:lnTo>
                <a:lnTo>
                  <a:pt x="315400" y="176885"/>
                </a:lnTo>
                <a:cubicBezTo>
                  <a:pt x="320444" y="171848"/>
                  <a:pt x="328604" y="171848"/>
                  <a:pt x="333648" y="176885"/>
                </a:cubicBezTo>
                <a:lnTo>
                  <a:pt x="352340" y="195700"/>
                </a:lnTo>
                <a:cubicBezTo>
                  <a:pt x="357384" y="200589"/>
                  <a:pt x="357384" y="208737"/>
                  <a:pt x="352340" y="213773"/>
                </a:cubicBezTo>
                <a:lnTo>
                  <a:pt x="350412" y="215699"/>
                </a:lnTo>
                <a:lnTo>
                  <a:pt x="346703" y="219403"/>
                </a:lnTo>
                <a:lnTo>
                  <a:pt x="342994" y="223107"/>
                </a:lnTo>
                <a:lnTo>
                  <a:pt x="604393" y="484138"/>
                </a:lnTo>
                <a:lnTo>
                  <a:pt x="587926" y="500434"/>
                </a:lnTo>
                <a:lnTo>
                  <a:pt x="508557" y="579692"/>
                </a:lnTo>
                <a:lnTo>
                  <a:pt x="492238" y="596136"/>
                </a:lnTo>
                <a:lnTo>
                  <a:pt x="230839" y="335104"/>
                </a:lnTo>
                <a:lnTo>
                  <a:pt x="227130" y="338808"/>
                </a:lnTo>
                <a:lnTo>
                  <a:pt x="223421" y="342512"/>
                </a:lnTo>
                <a:lnTo>
                  <a:pt x="222234" y="343549"/>
                </a:lnTo>
                <a:cubicBezTo>
                  <a:pt x="217338" y="348586"/>
                  <a:pt x="209179" y="348586"/>
                  <a:pt x="204135" y="343549"/>
                </a:cubicBezTo>
                <a:lnTo>
                  <a:pt x="185442" y="324882"/>
                </a:lnTo>
                <a:cubicBezTo>
                  <a:pt x="181585" y="321179"/>
                  <a:pt x="180695" y="315697"/>
                  <a:pt x="182624" y="310957"/>
                </a:cubicBezTo>
                <a:cubicBezTo>
                  <a:pt x="174167" y="312438"/>
                  <a:pt x="165563" y="313327"/>
                  <a:pt x="156810" y="313327"/>
                </a:cubicBezTo>
                <a:cubicBezTo>
                  <a:pt x="70172" y="313327"/>
                  <a:pt x="0" y="243106"/>
                  <a:pt x="0" y="156589"/>
                </a:cubicBezTo>
                <a:cubicBezTo>
                  <a:pt x="0" y="70073"/>
                  <a:pt x="70172" y="0"/>
                  <a:pt x="156810" y="0"/>
                </a:cubicBezTo>
                <a:close/>
              </a:path>
            </a:pathLst>
          </a:custGeom>
          <a:gradFill>
            <a:gsLst>
              <a:gs pos="30000">
                <a:schemeClr val="bg1"/>
              </a:gs>
              <a:gs pos="100000">
                <a:schemeClr val="bg1">
                  <a:alpha val="50000"/>
                </a:schemeClr>
              </a:gs>
            </a:gsLst>
            <a:lin ang="2700000" scaled="0"/>
          </a:gradFill>
          <a:ln>
            <a:noFill/>
          </a:ln>
        </p:spPr>
        <p:txBody>
          <a:bodyPr/>
          <a:lstStyle/>
          <a:p>
            <a:endParaRPr lang="zh-CN" altLang="en-US"/>
          </a:p>
        </p:txBody>
      </p:sp>
      <p:sp>
        <p:nvSpPr>
          <p:cNvPr id="31" name="search_116308">
            <a:extLst>
              <a:ext uri="{FF2B5EF4-FFF2-40B4-BE49-F238E27FC236}">
                <a16:creationId xmlns:a16="http://schemas.microsoft.com/office/drawing/2014/main" xmlns="" id="{355A1D3E-35BA-4B27-A707-AB168ACE2F37}"/>
              </a:ext>
            </a:extLst>
          </p:cNvPr>
          <p:cNvSpPr>
            <a:spLocks noChangeAspect="1"/>
          </p:cNvSpPr>
          <p:nvPr/>
        </p:nvSpPr>
        <p:spPr bwMode="auto">
          <a:xfrm>
            <a:off x="9965050" y="4630867"/>
            <a:ext cx="754291" cy="576778"/>
          </a:xfrm>
          <a:custGeom>
            <a:avLst/>
            <a:gdLst>
              <a:gd name="connsiteX0" fmla="*/ 279380 w 602133"/>
              <a:gd name="connsiteY0" fmla="*/ 303917 h 460429"/>
              <a:gd name="connsiteX1" fmla="*/ 329638 w 602133"/>
              <a:gd name="connsiteY1" fmla="*/ 303917 h 460429"/>
              <a:gd name="connsiteX2" fmla="*/ 405716 w 602133"/>
              <a:gd name="connsiteY2" fmla="*/ 379871 h 460429"/>
              <a:gd name="connsiteX3" fmla="*/ 405716 w 602133"/>
              <a:gd name="connsiteY3" fmla="*/ 441555 h 460429"/>
              <a:gd name="connsiteX4" fmla="*/ 405255 w 602133"/>
              <a:gd name="connsiteY4" fmla="*/ 441555 h 460429"/>
              <a:gd name="connsiteX5" fmla="*/ 401566 w 602133"/>
              <a:gd name="connsiteY5" fmla="*/ 443857 h 460429"/>
              <a:gd name="connsiteX6" fmla="*/ 311195 w 602133"/>
              <a:gd name="connsiteY6" fmla="*/ 460429 h 460429"/>
              <a:gd name="connsiteX7" fmla="*/ 207452 w 602133"/>
              <a:gd name="connsiteY7" fmla="*/ 443857 h 460429"/>
              <a:gd name="connsiteX8" fmla="*/ 203302 w 602133"/>
              <a:gd name="connsiteY8" fmla="*/ 442476 h 460429"/>
              <a:gd name="connsiteX9" fmla="*/ 203302 w 602133"/>
              <a:gd name="connsiteY9" fmla="*/ 441555 h 460429"/>
              <a:gd name="connsiteX10" fmla="*/ 203302 w 602133"/>
              <a:gd name="connsiteY10" fmla="*/ 379871 h 460429"/>
              <a:gd name="connsiteX11" fmla="*/ 279380 w 602133"/>
              <a:gd name="connsiteY11" fmla="*/ 303917 h 460429"/>
              <a:gd name="connsiteX12" fmla="*/ 378044 w 602133"/>
              <a:gd name="connsiteY12" fmla="*/ 242690 h 460429"/>
              <a:gd name="connsiteX13" fmla="*/ 428312 w 602133"/>
              <a:gd name="connsiteY13" fmla="*/ 242690 h 460429"/>
              <a:gd name="connsiteX14" fmla="*/ 504406 w 602133"/>
              <a:gd name="connsiteY14" fmla="*/ 318644 h 460429"/>
              <a:gd name="connsiteX15" fmla="*/ 504406 w 602133"/>
              <a:gd name="connsiteY15" fmla="*/ 380329 h 460429"/>
              <a:gd name="connsiteX16" fmla="*/ 503945 w 602133"/>
              <a:gd name="connsiteY16" fmla="*/ 380329 h 460429"/>
              <a:gd name="connsiteX17" fmla="*/ 499794 w 602133"/>
              <a:gd name="connsiteY17" fmla="*/ 382630 h 460429"/>
              <a:gd name="connsiteX18" fmla="*/ 420011 w 602133"/>
              <a:gd name="connsiteY18" fmla="*/ 399202 h 460429"/>
              <a:gd name="connsiteX19" fmla="*/ 420011 w 602133"/>
              <a:gd name="connsiteY19" fmla="*/ 380329 h 460429"/>
              <a:gd name="connsiteX20" fmla="*/ 355446 w 602133"/>
              <a:gd name="connsiteY20" fmla="*/ 293787 h 460429"/>
              <a:gd name="connsiteX21" fmla="*/ 378044 w 602133"/>
              <a:gd name="connsiteY21" fmla="*/ 242690 h 460429"/>
              <a:gd name="connsiteX22" fmla="*/ 175210 w 602133"/>
              <a:gd name="connsiteY22" fmla="*/ 242690 h 460429"/>
              <a:gd name="connsiteX23" fmla="*/ 225454 w 602133"/>
              <a:gd name="connsiteY23" fmla="*/ 242690 h 460429"/>
              <a:gd name="connsiteX24" fmla="*/ 230986 w 602133"/>
              <a:gd name="connsiteY24" fmla="*/ 243150 h 460429"/>
              <a:gd name="connsiteX25" fmla="*/ 253573 w 602133"/>
              <a:gd name="connsiteY25" fmla="*/ 293792 h 460429"/>
              <a:gd name="connsiteX26" fmla="*/ 189038 w 602133"/>
              <a:gd name="connsiteY26" fmla="*/ 380343 h 460429"/>
              <a:gd name="connsiteX27" fmla="*/ 189038 w 602133"/>
              <a:gd name="connsiteY27" fmla="*/ 398758 h 460429"/>
              <a:gd name="connsiteX28" fmla="*/ 103300 w 602133"/>
              <a:gd name="connsiteY28" fmla="*/ 382645 h 460429"/>
              <a:gd name="connsiteX29" fmla="*/ 99151 w 602133"/>
              <a:gd name="connsiteY29" fmla="*/ 381264 h 460429"/>
              <a:gd name="connsiteX30" fmla="*/ 98690 w 602133"/>
              <a:gd name="connsiteY30" fmla="*/ 380343 h 460429"/>
              <a:gd name="connsiteX31" fmla="*/ 98690 w 602133"/>
              <a:gd name="connsiteY31" fmla="*/ 318652 h 460429"/>
              <a:gd name="connsiteX32" fmla="*/ 175210 w 602133"/>
              <a:gd name="connsiteY32" fmla="*/ 242690 h 460429"/>
              <a:gd name="connsiteX33" fmla="*/ 76056 w 602133"/>
              <a:gd name="connsiteY33" fmla="*/ 185090 h 460429"/>
              <a:gd name="connsiteX34" fmla="*/ 126300 w 602133"/>
              <a:gd name="connsiteY34" fmla="*/ 185090 h 460429"/>
              <a:gd name="connsiteX35" fmla="*/ 148886 w 602133"/>
              <a:gd name="connsiteY35" fmla="*/ 235732 h 460429"/>
              <a:gd name="connsiteX36" fmla="*/ 84353 w 602133"/>
              <a:gd name="connsiteY36" fmla="*/ 322283 h 460429"/>
              <a:gd name="connsiteX37" fmla="*/ 84353 w 602133"/>
              <a:gd name="connsiteY37" fmla="*/ 341158 h 460429"/>
              <a:gd name="connsiteX38" fmla="*/ 4609 w 602133"/>
              <a:gd name="connsiteY38" fmla="*/ 324584 h 460429"/>
              <a:gd name="connsiteX39" fmla="*/ 461 w 602133"/>
              <a:gd name="connsiteY39" fmla="*/ 322743 h 460429"/>
              <a:gd name="connsiteX40" fmla="*/ 0 w 602133"/>
              <a:gd name="connsiteY40" fmla="*/ 322743 h 460429"/>
              <a:gd name="connsiteX41" fmla="*/ 0 w 602133"/>
              <a:gd name="connsiteY41" fmla="*/ 261052 h 460429"/>
              <a:gd name="connsiteX42" fmla="*/ 76056 w 602133"/>
              <a:gd name="connsiteY42" fmla="*/ 185090 h 460429"/>
              <a:gd name="connsiteX43" fmla="*/ 476280 w 602133"/>
              <a:gd name="connsiteY43" fmla="*/ 183239 h 460429"/>
              <a:gd name="connsiteX44" fmla="*/ 526068 w 602133"/>
              <a:gd name="connsiteY44" fmla="*/ 183239 h 460429"/>
              <a:gd name="connsiteX45" fmla="*/ 602133 w 602133"/>
              <a:gd name="connsiteY45" fmla="*/ 259201 h 460429"/>
              <a:gd name="connsiteX46" fmla="*/ 602133 w 602133"/>
              <a:gd name="connsiteY46" fmla="*/ 320432 h 460429"/>
              <a:gd name="connsiteX47" fmla="*/ 601672 w 602133"/>
              <a:gd name="connsiteY47" fmla="*/ 320432 h 460429"/>
              <a:gd name="connsiteX48" fmla="*/ 597984 w 602133"/>
              <a:gd name="connsiteY48" fmla="*/ 322733 h 460429"/>
              <a:gd name="connsiteX49" fmla="*/ 518231 w 602133"/>
              <a:gd name="connsiteY49" fmla="*/ 339307 h 460429"/>
              <a:gd name="connsiteX50" fmla="*/ 518231 w 602133"/>
              <a:gd name="connsiteY50" fmla="*/ 320432 h 460429"/>
              <a:gd name="connsiteX51" fmla="*/ 453691 w 602133"/>
              <a:gd name="connsiteY51" fmla="*/ 233881 h 460429"/>
              <a:gd name="connsiteX52" fmla="*/ 476280 w 602133"/>
              <a:gd name="connsiteY52" fmla="*/ 183239 h 460429"/>
              <a:gd name="connsiteX53" fmla="*/ 304510 w 602133"/>
              <a:gd name="connsiteY53" fmla="*/ 181462 h 460429"/>
              <a:gd name="connsiteX54" fmla="*/ 363739 w 602133"/>
              <a:gd name="connsiteY54" fmla="*/ 240839 h 460429"/>
              <a:gd name="connsiteX55" fmla="*/ 304510 w 602133"/>
              <a:gd name="connsiteY55" fmla="*/ 300216 h 460429"/>
              <a:gd name="connsiteX56" fmla="*/ 245281 w 602133"/>
              <a:gd name="connsiteY56" fmla="*/ 240839 h 460429"/>
              <a:gd name="connsiteX57" fmla="*/ 304510 w 602133"/>
              <a:gd name="connsiteY57" fmla="*/ 181462 h 460429"/>
              <a:gd name="connsiteX58" fmla="*/ 274338 w 602133"/>
              <a:gd name="connsiteY58" fmla="*/ 133116 h 460429"/>
              <a:gd name="connsiteX59" fmla="*/ 328757 w 602133"/>
              <a:gd name="connsiteY59" fmla="*/ 133116 h 460429"/>
              <a:gd name="connsiteX60" fmla="*/ 345821 w 602133"/>
              <a:gd name="connsiteY60" fmla="*/ 134957 h 460429"/>
              <a:gd name="connsiteX61" fmla="*/ 332447 w 602133"/>
              <a:gd name="connsiteY61" fmla="*/ 172703 h 460429"/>
              <a:gd name="connsiteX62" fmla="*/ 304776 w 602133"/>
              <a:gd name="connsiteY62" fmla="*/ 166719 h 460429"/>
              <a:gd name="connsiteX63" fmla="*/ 270648 w 602133"/>
              <a:gd name="connsiteY63" fmla="*/ 175465 h 460429"/>
              <a:gd name="connsiteX64" fmla="*/ 257274 w 602133"/>
              <a:gd name="connsiteY64" fmla="*/ 134957 h 460429"/>
              <a:gd name="connsiteX65" fmla="*/ 274338 w 602133"/>
              <a:gd name="connsiteY65" fmla="*/ 133116 h 460429"/>
              <a:gd name="connsiteX66" fmla="*/ 402940 w 602133"/>
              <a:gd name="connsiteY66" fmla="*/ 120160 h 460429"/>
              <a:gd name="connsiteX67" fmla="*/ 462427 w 602133"/>
              <a:gd name="connsiteY67" fmla="*/ 179582 h 460429"/>
              <a:gd name="connsiteX68" fmla="*/ 402940 w 602133"/>
              <a:gd name="connsiteY68" fmla="*/ 238543 h 460429"/>
              <a:gd name="connsiteX69" fmla="*/ 377577 w 602133"/>
              <a:gd name="connsiteY69" fmla="*/ 233015 h 460429"/>
              <a:gd name="connsiteX70" fmla="*/ 343452 w 602133"/>
              <a:gd name="connsiteY70" fmla="*/ 178661 h 460429"/>
              <a:gd name="connsiteX71" fmla="*/ 402940 w 602133"/>
              <a:gd name="connsiteY71" fmla="*/ 120160 h 460429"/>
              <a:gd name="connsiteX72" fmla="*/ 200081 w 602133"/>
              <a:gd name="connsiteY72" fmla="*/ 120160 h 460429"/>
              <a:gd name="connsiteX73" fmla="*/ 259569 w 602133"/>
              <a:gd name="connsiteY73" fmla="*/ 179582 h 460429"/>
              <a:gd name="connsiteX74" fmla="*/ 259569 w 602133"/>
              <a:gd name="connsiteY74" fmla="*/ 182806 h 460429"/>
              <a:gd name="connsiteX75" fmla="*/ 231900 w 602133"/>
              <a:gd name="connsiteY75" fmla="*/ 229791 h 460429"/>
              <a:gd name="connsiteX76" fmla="*/ 200081 w 602133"/>
              <a:gd name="connsiteY76" fmla="*/ 238543 h 460429"/>
              <a:gd name="connsiteX77" fmla="*/ 140594 w 602133"/>
              <a:gd name="connsiteY77" fmla="*/ 179582 h 460429"/>
              <a:gd name="connsiteX78" fmla="*/ 200081 w 602133"/>
              <a:gd name="connsiteY78" fmla="*/ 120160 h 460429"/>
              <a:gd name="connsiteX79" fmla="*/ 101428 w 602133"/>
              <a:gd name="connsiteY79" fmla="*/ 62190 h 460429"/>
              <a:gd name="connsiteX80" fmla="*/ 160879 w 602133"/>
              <a:gd name="connsiteY80" fmla="*/ 120646 h 460429"/>
              <a:gd name="connsiteX81" fmla="*/ 126315 w 602133"/>
              <a:gd name="connsiteY81" fmla="*/ 175421 h 460429"/>
              <a:gd name="connsiteX82" fmla="*/ 101428 w 602133"/>
              <a:gd name="connsiteY82" fmla="*/ 180944 h 460429"/>
              <a:gd name="connsiteX83" fmla="*/ 41978 w 602133"/>
              <a:gd name="connsiteY83" fmla="*/ 121567 h 460429"/>
              <a:gd name="connsiteX84" fmla="*/ 101428 w 602133"/>
              <a:gd name="connsiteY84" fmla="*/ 62190 h 460429"/>
              <a:gd name="connsiteX85" fmla="*/ 500695 w 602133"/>
              <a:gd name="connsiteY85" fmla="*/ 60339 h 460429"/>
              <a:gd name="connsiteX86" fmla="*/ 560154 w 602133"/>
              <a:gd name="connsiteY86" fmla="*/ 119716 h 460429"/>
              <a:gd name="connsiteX87" fmla="*/ 500695 w 602133"/>
              <a:gd name="connsiteY87" fmla="*/ 179093 h 460429"/>
              <a:gd name="connsiteX88" fmla="*/ 475805 w 602133"/>
              <a:gd name="connsiteY88" fmla="*/ 173570 h 460429"/>
              <a:gd name="connsiteX89" fmla="*/ 441697 w 602133"/>
              <a:gd name="connsiteY89" fmla="*/ 118795 h 460429"/>
              <a:gd name="connsiteX90" fmla="*/ 500695 w 602133"/>
              <a:gd name="connsiteY90" fmla="*/ 60339 h 460429"/>
              <a:gd name="connsiteX91" fmla="*/ 413085 w 602133"/>
              <a:gd name="connsiteY91" fmla="*/ 16140 h 460429"/>
              <a:gd name="connsiteX92" fmla="*/ 468869 w 602133"/>
              <a:gd name="connsiteY92" fmla="*/ 55274 h 460429"/>
              <a:gd name="connsiteX93" fmla="*/ 429221 w 602133"/>
              <a:gd name="connsiteY93" fmla="*/ 112824 h 460429"/>
              <a:gd name="connsiteX94" fmla="*/ 402020 w 602133"/>
              <a:gd name="connsiteY94" fmla="*/ 107760 h 460429"/>
              <a:gd name="connsiteX95" fmla="*/ 370670 w 602133"/>
              <a:gd name="connsiteY95" fmla="*/ 115126 h 460429"/>
              <a:gd name="connsiteX96" fmla="*/ 363294 w 602133"/>
              <a:gd name="connsiteY96" fmla="*/ 105918 h 460429"/>
              <a:gd name="connsiteX97" fmla="*/ 376664 w 602133"/>
              <a:gd name="connsiteY97" fmla="*/ 63561 h 460429"/>
              <a:gd name="connsiteX98" fmla="*/ 370670 w 602133"/>
              <a:gd name="connsiteY98" fmla="*/ 34556 h 460429"/>
              <a:gd name="connsiteX99" fmla="*/ 413085 w 602133"/>
              <a:gd name="connsiteY99" fmla="*/ 16140 h 460429"/>
              <a:gd name="connsiteX100" fmla="*/ 192697 w 602133"/>
              <a:gd name="connsiteY100" fmla="*/ 16140 h 460429"/>
              <a:gd name="connsiteX101" fmla="*/ 231875 w 602133"/>
              <a:gd name="connsiteY101" fmla="*/ 31337 h 460429"/>
              <a:gd name="connsiteX102" fmla="*/ 224501 w 602133"/>
              <a:gd name="connsiteY102" fmla="*/ 63573 h 460429"/>
              <a:gd name="connsiteX103" fmla="*/ 240172 w 602133"/>
              <a:gd name="connsiteY103" fmla="*/ 109165 h 460429"/>
              <a:gd name="connsiteX104" fmla="*/ 233719 w 602133"/>
              <a:gd name="connsiteY104" fmla="*/ 116533 h 460429"/>
              <a:gd name="connsiteX105" fmla="*/ 199150 w 602133"/>
              <a:gd name="connsiteY105" fmla="*/ 107783 h 460429"/>
              <a:gd name="connsiteX106" fmla="*/ 171034 w 602133"/>
              <a:gd name="connsiteY106" fmla="*/ 114230 h 460429"/>
              <a:gd name="connsiteX107" fmla="*/ 136004 w 602133"/>
              <a:gd name="connsiteY107" fmla="*/ 59429 h 460429"/>
              <a:gd name="connsiteX108" fmla="*/ 192697 w 602133"/>
              <a:gd name="connsiteY108" fmla="*/ 16140 h 460429"/>
              <a:gd name="connsiteX109" fmla="*/ 301511 w 602133"/>
              <a:gd name="connsiteY109" fmla="*/ 0 h 460429"/>
              <a:gd name="connsiteX110" fmla="*/ 366033 w 602133"/>
              <a:gd name="connsiteY110" fmla="*/ 64485 h 460429"/>
              <a:gd name="connsiteX111" fmla="*/ 301511 w 602133"/>
              <a:gd name="connsiteY111" fmla="*/ 128970 h 460429"/>
              <a:gd name="connsiteX112" fmla="*/ 236989 w 602133"/>
              <a:gd name="connsiteY112" fmla="*/ 64485 h 460429"/>
              <a:gd name="connsiteX113" fmla="*/ 301511 w 602133"/>
              <a:gd name="connsiteY113" fmla="*/ 0 h 460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02133" h="460429">
                <a:moveTo>
                  <a:pt x="279380" y="303917"/>
                </a:moveTo>
                <a:lnTo>
                  <a:pt x="329638" y="303917"/>
                </a:lnTo>
                <a:cubicBezTo>
                  <a:pt x="371596" y="303917"/>
                  <a:pt x="405716" y="337981"/>
                  <a:pt x="405716" y="379871"/>
                </a:cubicBezTo>
                <a:lnTo>
                  <a:pt x="405716" y="441555"/>
                </a:lnTo>
                <a:lnTo>
                  <a:pt x="405255" y="441555"/>
                </a:lnTo>
                <a:lnTo>
                  <a:pt x="401566" y="443857"/>
                </a:lnTo>
                <a:cubicBezTo>
                  <a:pt x="399261" y="444778"/>
                  <a:pt x="366985" y="460429"/>
                  <a:pt x="311195" y="460429"/>
                </a:cubicBezTo>
                <a:cubicBezTo>
                  <a:pt x="282608" y="460429"/>
                  <a:pt x="247566" y="456286"/>
                  <a:pt x="207452" y="443857"/>
                </a:cubicBezTo>
                <a:lnTo>
                  <a:pt x="203302" y="442476"/>
                </a:lnTo>
                <a:lnTo>
                  <a:pt x="203302" y="441555"/>
                </a:lnTo>
                <a:lnTo>
                  <a:pt x="203302" y="379871"/>
                </a:lnTo>
                <a:cubicBezTo>
                  <a:pt x="203302" y="337981"/>
                  <a:pt x="237422" y="303917"/>
                  <a:pt x="279380" y="303917"/>
                </a:cubicBezTo>
                <a:close/>
                <a:moveTo>
                  <a:pt x="378044" y="242690"/>
                </a:moveTo>
                <a:lnTo>
                  <a:pt x="428312" y="242690"/>
                </a:lnTo>
                <a:cubicBezTo>
                  <a:pt x="470279" y="242690"/>
                  <a:pt x="504406" y="276754"/>
                  <a:pt x="504406" y="318644"/>
                </a:cubicBezTo>
                <a:lnTo>
                  <a:pt x="504406" y="380329"/>
                </a:lnTo>
                <a:lnTo>
                  <a:pt x="503945" y="380329"/>
                </a:lnTo>
                <a:lnTo>
                  <a:pt x="499794" y="382630"/>
                </a:lnTo>
                <a:cubicBezTo>
                  <a:pt x="497950" y="383551"/>
                  <a:pt x="469357" y="397361"/>
                  <a:pt x="420011" y="399202"/>
                </a:cubicBezTo>
                <a:lnTo>
                  <a:pt x="420011" y="380329"/>
                </a:lnTo>
                <a:cubicBezTo>
                  <a:pt x="420011" y="339359"/>
                  <a:pt x="392801" y="304834"/>
                  <a:pt x="355446" y="293787"/>
                </a:cubicBezTo>
                <a:cubicBezTo>
                  <a:pt x="368820" y="280897"/>
                  <a:pt x="377583" y="262944"/>
                  <a:pt x="378044" y="242690"/>
                </a:cubicBezTo>
                <a:close/>
                <a:moveTo>
                  <a:pt x="175210" y="242690"/>
                </a:moveTo>
                <a:lnTo>
                  <a:pt x="225454" y="242690"/>
                </a:lnTo>
                <a:cubicBezTo>
                  <a:pt x="227298" y="242690"/>
                  <a:pt x="229142" y="243150"/>
                  <a:pt x="230986" y="243150"/>
                </a:cubicBezTo>
                <a:cubicBezTo>
                  <a:pt x="231447" y="262947"/>
                  <a:pt x="240205" y="280901"/>
                  <a:pt x="253573" y="293792"/>
                </a:cubicBezTo>
                <a:cubicBezTo>
                  <a:pt x="216235" y="304841"/>
                  <a:pt x="189038" y="339369"/>
                  <a:pt x="189038" y="380343"/>
                </a:cubicBezTo>
                <a:lnTo>
                  <a:pt x="189038" y="398758"/>
                </a:lnTo>
                <a:cubicBezTo>
                  <a:pt x="164146" y="397377"/>
                  <a:pt x="135567" y="392773"/>
                  <a:pt x="103300" y="382645"/>
                </a:cubicBezTo>
                <a:lnTo>
                  <a:pt x="99151" y="381264"/>
                </a:lnTo>
                <a:lnTo>
                  <a:pt x="98690" y="380343"/>
                </a:lnTo>
                <a:lnTo>
                  <a:pt x="98690" y="318652"/>
                </a:lnTo>
                <a:cubicBezTo>
                  <a:pt x="98690" y="276758"/>
                  <a:pt x="133262" y="242690"/>
                  <a:pt x="175210" y="242690"/>
                </a:cubicBezTo>
                <a:close/>
                <a:moveTo>
                  <a:pt x="76056" y="185090"/>
                </a:moveTo>
                <a:lnTo>
                  <a:pt x="126300" y="185090"/>
                </a:lnTo>
                <a:cubicBezTo>
                  <a:pt x="126760" y="204886"/>
                  <a:pt x="135058" y="222841"/>
                  <a:pt x="148886" y="235732"/>
                </a:cubicBezTo>
                <a:cubicBezTo>
                  <a:pt x="111549" y="246781"/>
                  <a:pt x="84353" y="281309"/>
                  <a:pt x="84353" y="322283"/>
                </a:cubicBezTo>
                <a:lnTo>
                  <a:pt x="84353" y="341158"/>
                </a:lnTo>
                <a:cubicBezTo>
                  <a:pt x="34571" y="339316"/>
                  <a:pt x="6453" y="325505"/>
                  <a:pt x="4609" y="324584"/>
                </a:cubicBezTo>
                <a:lnTo>
                  <a:pt x="461" y="322743"/>
                </a:lnTo>
                <a:lnTo>
                  <a:pt x="0" y="322743"/>
                </a:lnTo>
                <a:lnTo>
                  <a:pt x="0" y="261052"/>
                </a:lnTo>
                <a:cubicBezTo>
                  <a:pt x="0" y="219158"/>
                  <a:pt x="34110" y="185090"/>
                  <a:pt x="76056" y="185090"/>
                </a:cubicBezTo>
                <a:close/>
                <a:moveTo>
                  <a:pt x="476280" y="183239"/>
                </a:moveTo>
                <a:lnTo>
                  <a:pt x="526068" y="183239"/>
                </a:lnTo>
                <a:cubicBezTo>
                  <a:pt x="568019" y="183239"/>
                  <a:pt x="602133" y="217307"/>
                  <a:pt x="602133" y="259201"/>
                </a:cubicBezTo>
                <a:lnTo>
                  <a:pt x="602133" y="320432"/>
                </a:lnTo>
                <a:lnTo>
                  <a:pt x="601672" y="320432"/>
                </a:lnTo>
                <a:lnTo>
                  <a:pt x="597984" y="322733"/>
                </a:lnTo>
                <a:cubicBezTo>
                  <a:pt x="596140" y="323654"/>
                  <a:pt x="567558" y="337465"/>
                  <a:pt x="518231" y="339307"/>
                </a:cubicBezTo>
                <a:lnTo>
                  <a:pt x="518231" y="320432"/>
                </a:lnTo>
                <a:cubicBezTo>
                  <a:pt x="518231" y="279458"/>
                  <a:pt x="490571" y="244930"/>
                  <a:pt x="453691" y="233881"/>
                </a:cubicBezTo>
                <a:cubicBezTo>
                  <a:pt x="467060" y="220990"/>
                  <a:pt x="475358" y="203035"/>
                  <a:pt x="476280" y="183239"/>
                </a:cubicBezTo>
                <a:close/>
                <a:moveTo>
                  <a:pt x="304510" y="181462"/>
                </a:moveTo>
                <a:cubicBezTo>
                  <a:pt x="337221" y="181462"/>
                  <a:pt x="363739" y="208046"/>
                  <a:pt x="363739" y="240839"/>
                </a:cubicBezTo>
                <a:cubicBezTo>
                  <a:pt x="363739" y="273632"/>
                  <a:pt x="337221" y="300216"/>
                  <a:pt x="304510" y="300216"/>
                </a:cubicBezTo>
                <a:cubicBezTo>
                  <a:pt x="271799" y="300216"/>
                  <a:pt x="245281" y="273632"/>
                  <a:pt x="245281" y="240839"/>
                </a:cubicBezTo>
                <a:cubicBezTo>
                  <a:pt x="245281" y="208046"/>
                  <a:pt x="271799" y="181462"/>
                  <a:pt x="304510" y="181462"/>
                </a:cubicBezTo>
                <a:close/>
                <a:moveTo>
                  <a:pt x="274338" y="133116"/>
                </a:moveTo>
                <a:lnTo>
                  <a:pt x="328757" y="133116"/>
                </a:lnTo>
                <a:cubicBezTo>
                  <a:pt x="334753" y="133116"/>
                  <a:pt x="340287" y="134037"/>
                  <a:pt x="345821" y="134957"/>
                </a:cubicBezTo>
                <a:cubicBezTo>
                  <a:pt x="337981" y="145545"/>
                  <a:pt x="333369" y="158894"/>
                  <a:pt x="332447" y="172703"/>
                </a:cubicBezTo>
                <a:cubicBezTo>
                  <a:pt x="324145" y="169021"/>
                  <a:pt x="314461" y="166719"/>
                  <a:pt x="304776" y="166719"/>
                </a:cubicBezTo>
                <a:cubicBezTo>
                  <a:pt x="292324" y="166719"/>
                  <a:pt x="280794" y="169941"/>
                  <a:pt x="270648" y="175465"/>
                </a:cubicBezTo>
                <a:cubicBezTo>
                  <a:pt x="270648" y="160275"/>
                  <a:pt x="265575" y="146465"/>
                  <a:pt x="257274" y="134957"/>
                </a:cubicBezTo>
                <a:cubicBezTo>
                  <a:pt x="262808" y="134037"/>
                  <a:pt x="268342" y="133116"/>
                  <a:pt x="274338" y="133116"/>
                </a:cubicBezTo>
                <a:close/>
                <a:moveTo>
                  <a:pt x="402940" y="120160"/>
                </a:moveTo>
                <a:cubicBezTo>
                  <a:pt x="435681" y="120160"/>
                  <a:pt x="462427" y="146416"/>
                  <a:pt x="462427" y="179582"/>
                </a:cubicBezTo>
                <a:cubicBezTo>
                  <a:pt x="462427" y="212287"/>
                  <a:pt x="435681" y="238543"/>
                  <a:pt x="402940" y="238543"/>
                </a:cubicBezTo>
                <a:cubicBezTo>
                  <a:pt x="393717" y="238543"/>
                  <a:pt x="385416" y="236700"/>
                  <a:pt x="377577" y="233015"/>
                </a:cubicBezTo>
                <a:cubicBezTo>
                  <a:pt x="375271" y="209984"/>
                  <a:pt x="362359" y="190176"/>
                  <a:pt x="343452" y="178661"/>
                </a:cubicBezTo>
                <a:cubicBezTo>
                  <a:pt x="343913" y="145956"/>
                  <a:pt x="370198" y="120160"/>
                  <a:pt x="402940" y="120160"/>
                </a:cubicBezTo>
                <a:close/>
                <a:moveTo>
                  <a:pt x="200081" y="120160"/>
                </a:moveTo>
                <a:cubicBezTo>
                  <a:pt x="232823" y="120160"/>
                  <a:pt x="259569" y="146416"/>
                  <a:pt x="259569" y="179582"/>
                </a:cubicBezTo>
                <a:cubicBezTo>
                  <a:pt x="259569" y="180503"/>
                  <a:pt x="259569" y="181424"/>
                  <a:pt x="259569" y="182806"/>
                </a:cubicBezTo>
                <a:cubicBezTo>
                  <a:pt x="244812" y="193861"/>
                  <a:pt x="234667" y="210444"/>
                  <a:pt x="231900" y="229791"/>
                </a:cubicBezTo>
                <a:cubicBezTo>
                  <a:pt x="222677" y="235319"/>
                  <a:pt x="212071" y="238543"/>
                  <a:pt x="200081" y="238543"/>
                </a:cubicBezTo>
                <a:cubicBezTo>
                  <a:pt x="167340" y="238543"/>
                  <a:pt x="140594" y="212287"/>
                  <a:pt x="140594" y="179582"/>
                </a:cubicBezTo>
                <a:cubicBezTo>
                  <a:pt x="140594" y="146416"/>
                  <a:pt x="167340" y="120160"/>
                  <a:pt x="200081" y="120160"/>
                </a:cubicBezTo>
                <a:close/>
                <a:moveTo>
                  <a:pt x="101428" y="62190"/>
                </a:moveTo>
                <a:cubicBezTo>
                  <a:pt x="133688" y="62190"/>
                  <a:pt x="160418" y="88426"/>
                  <a:pt x="160879" y="120646"/>
                </a:cubicBezTo>
                <a:cubicBezTo>
                  <a:pt x="141984" y="132154"/>
                  <a:pt x="128619" y="152406"/>
                  <a:pt x="126315" y="175421"/>
                </a:cubicBezTo>
                <a:cubicBezTo>
                  <a:pt x="118941" y="178643"/>
                  <a:pt x="110185" y="180944"/>
                  <a:pt x="101428" y="180944"/>
                </a:cubicBezTo>
                <a:cubicBezTo>
                  <a:pt x="68708" y="180944"/>
                  <a:pt x="41978" y="154247"/>
                  <a:pt x="41978" y="121567"/>
                </a:cubicBezTo>
                <a:cubicBezTo>
                  <a:pt x="41978" y="88887"/>
                  <a:pt x="68708" y="62190"/>
                  <a:pt x="101428" y="62190"/>
                </a:cubicBezTo>
                <a:close/>
                <a:moveTo>
                  <a:pt x="500695" y="60339"/>
                </a:moveTo>
                <a:cubicBezTo>
                  <a:pt x="533882" y="60339"/>
                  <a:pt x="560154" y="87036"/>
                  <a:pt x="560154" y="119716"/>
                </a:cubicBezTo>
                <a:cubicBezTo>
                  <a:pt x="560154" y="152396"/>
                  <a:pt x="533882" y="179093"/>
                  <a:pt x="500695" y="179093"/>
                </a:cubicBezTo>
                <a:cubicBezTo>
                  <a:pt x="491938" y="179093"/>
                  <a:pt x="483180" y="176792"/>
                  <a:pt x="475805" y="173570"/>
                </a:cubicBezTo>
                <a:cubicBezTo>
                  <a:pt x="473501" y="150095"/>
                  <a:pt x="460134" y="130303"/>
                  <a:pt x="441697" y="118795"/>
                </a:cubicBezTo>
                <a:cubicBezTo>
                  <a:pt x="442158" y="86575"/>
                  <a:pt x="468431" y="60339"/>
                  <a:pt x="500695" y="60339"/>
                </a:cubicBezTo>
                <a:close/>
                <a:moveTo>
                  <a:pt x="413085" y="16140"/>
                </a:moveTo>
                <a:cubicBezTo>
                  <a:pt x="438441" y="16140"/>
                  <a:pt x="460571" y="31794"/>
                  <a:pt x="468869" y="55274"/>
                </a:cubicBezTo>
                <a:cubicBezTo>
                  <a:pt x="446279" y="66324"/>
                  <a:pt x="431526" y="87962"/>
                  <a:pt x="429221" y="112824"/>
                </a:cubicBezTo>
                <a:cubicBezTo>
                  <a:pt x="422766" y="110522"/>
                  <a:pt x="412624" y="107760"/>
                  <a:pt x="402020" y="107760"/>
                </a:cubicBezTo>
                <a:cubicBezTo>
                  <a:pt x="390956" y="107760"/>
                  <a:pt x="380352" y="110062"/>
                  <a:pt x="370670" y="115126"/>
                </a:cubicBezTo>
                <a:cubicBezTo>
                  <a:pt x="367904" y="112364"/>
                  <a:pt x="365599" y="109141"/>
                  <a:pt x="363294" y="105918"/>
                </a:cubicBezTo>
                <a:cubicBezTo>
                  <a:pt x="372054" y="93487"/>
                  <a:pt x="376664" y="78754"/>
                  <a:pt x="376664" y="63561"/>
                </a:cubicBezTo>
                <a:cubicBezTo>
                  <a:pt x="376664" y="53432"/>
                  <a:pt x="374359" y="43764"/>
                  <a:pt x="370670" y="34556"/>
                </a:cubicBezTo>
                <a:cubicBezTo>
                  <a:pt x="381735" y="22586"/>
                  <a:pt x="396949" y="16140"/>
                  <a:pt x="413085" y="16140"/>
                </a:cubicBezTo>
                <a:close/>
                <a:moveTo>
                  <a:pt x="192697" y="16140"/>
                </a:moveTo>
                <a:cubicBezTo>
                  <a:pt x="207447" y="16140"/>
                  <a:pt x="221274" y="21206"/>
                  <a:pt x="231875" y="31337"/>
                </a:cubicBezTo>
                <a:cubicBezTo>
                  <a:pt x="227266" y="41008"/>
                  <a:pt x="224501" y="52060"/>
                  <a:pt x="224501" y="63573"/>
                </a:cubicBezTo>
                <a:cubicBezTo>
                  <a:pt x="224501" y="80152"/>
                  <a:pt x="230032" y="96270"/>
                  <a:pt x="240172" y="109165"/>
                </a:cubicBezTo>
                <a:cubicBezTo>
                  <a:pt x="238328" y="111928"/>
                  <a:pt x="236024" y="114230"/>
                  <a:pt x="233719" y="116533"/>
                </a:cubicBezTo>
                <a:cubicBezTo>
                  <a:pt x="223118" y="111007"/>
                  <a:pt x="211134" y="107783"/>
                  <a:pt x="199150" y="107783"/>
                </a:cubicBezTo>
                <a:cubicBezTo>
                  <a:pt x="189010" y="107783"/>
                  <a:pt x="177948" y="111467"/>
                  <a:pt x="171034" y="114230"/>
                </a:cubicBezTo>
                <a:cubicBezTo>
                  <a:pt x="168729" y="91204"/>
                  <a:pt x="155824" y="70942"/>
                  <a:pt x="136004" y="59429"/>
                </a:cubicBezTo>
                <a:cubicBezTo>
                  <a:pt x="142457" y="34100"/>
                  <a:pt x="165964" y="16140"/>
                  <a:pt x="192697" y="16140"/>
                </a:cubicBezTo>
                <a:close/>
                <a:moveTo>
                  <a:pt x="301511" y="0"/>
                </a:moveTo>
                <a:cubicBezTo>
                  <a:pt x="337146" y="0"/>
                  <a:pt x="366033" y="28871"/>
                  <a:pt x="366033" y="64485"/>
                </a:cubicBezTo>
                <a:cubicBezTo>
                  <a:pt x="366033" y="100099"/>
                  <a:pt x="337146" y="128970"/>
                  <a:pt x="301511" y="128970"/>
                </a:cubicBezTo>
                <a:cubicBezTo>
                  <a:pt x="265876" y="128970"/>
                  <a:pt x="236989" y="100099"/>
                  <a:pt x="236989" y="64485"/>
                </a:cubicBezTo>
                <a:cubicBezTo>
                  <a:pt x="236989" y="28871"/>
                  <a:pt x="265876" y="0"/>
                  <a:pt x="301511" y="0"/>
                </a:cubicBezTo>
                <a:close/>
              </a:path>
            </a:pathLst>
          </a:custGeom>
          <a:gradFill>
            <a:gsLst>
              <a:gs pos="30000">
                <a:schemeClr val="bg1"/>
              </a:gs>
              <a:gs pos="100000">
                <a:schemeClr val="bg1">
                  <a:alpha val="50000"/>
                </a:schemeClr>
              </a:gs>
            </a:gsLst>
            <a:lin ang="2700000" scaled="0"/>
          </a:gra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2" name="smartphone_155753">
            <a:extLst>
              <a:ext uri="{FF2B5EF4-FFF2-40B4-BE49-F238E27FC236}">
                <a16:creationId xmlns:a16="http://schemas.microsoft.com/office/drawing/2014/main" xmlns="" id="{F27CAC5C-20BE-4303-B914-75CE01C05937}"/>
              </a:ext>
            </a:extLst>
          </p:cNvPr>
          <p:cNvSpPr>
            <a:spLocks noChangeAspect="1"/>
          </p:cNvSpPr>
          <p:nvPr/>
        </p:nvSpPr>
        <p:spPr bwMode="auto">
          <a:xfrm>
            <a:off x="841827" y="1849191"/>
            <a:ext cx="292350" cy="303474"/>
          </a:xfrm>
          <a:custGeom>
            <a:avLst/>
            <a:gdLst>
              <a:gd name="connsiteX0" fmla="*/ 75651 w 584211"/>
              <a:gd name="connsiteY0" fmla="*/ 264077 h 606439"/>
              <a:gd name="connsiteX1" fmla="*/ 94628 w 584211"/>
              <a:gd name="connsiteY1" fmla="*/ 280685 h 606439"/>
              <a:gd name="connsiteX2" fmla="*/ 73707 w 584211"/>
              <a:gd name="connsiteY2" fmla="*/ 299621 h 606439"/>
              <a:gd name="connsiteX3" fmla="*/ 65696 w 584211"/>
              <a:gd name="connsiteY3" fmla="*/ 298923 h 606439"/>
              <a:gd name="connsiteX4" fmla="*/ 65696 w 584211"/>
              <a:gd name="connsiteY4" fmla="*/ 265241 h 606439"/>
              <a:gd name="connsiteX5" fmla="*/ 75651 w 584211"/>
              <a:gd name="connsiteY5" fmla="*/ 264077 h 606439"/>
              <a:gd name="connsiteX6" fmla="*/ 171759 w 584211"/>
              <a:gd name="connsiteY6" fmla="*/ 262383 h 606439"/>
              <a:gd name="connsiteX7" fmla="*/ 192503 w 584211"/>
              <a:gd name="connsiteY7" fmla="*/ 279767 h 606439"/>
              <a:gd name="connsiteX8" fmla="*/ 169739 w 584211"/>
              <a:gd name="connsiteY8" fmla="*/ 299479 h 606439"/>
              <a:gd name="connsiteX9" fmla="*/ 160960 w 584211"/>
              <a:gd name="connsiteY9" fmla="*/ 298781 h 606439"/>
              <a:gd name="connsiteX10" fmla="*/ 160960 w 584211"/>
              <a:gd name="connsiteY10" fmla="*/ 263625 h 606439"/>
              <a:gd name="connsiteX11" fmla="*/ 171759 w 584211"/>
              <a:gd name="connsiteY11" fmla="*/ 262383 h 606439"/>
              <a:gd name="connsiteX12" fmla="*/ 74329 w 584211"/>
              <a:gd name="connsiteY12" fmla="*/ 244532 h 606439"/>
              <a:gd name="connsiteX13" fmla="*/ 42218 w 584211"/>
              <a:gd name="connsiteY13" fmla="*/ 247715 h 606439"/>
              <a:gd name="connsiteX14" fmla="*/ 42218 w 584211"/>
              <a:gd name="connsiteY14" fmla="*/ 359190 h 606439"/>
              <a:gd name="connsiteX15" fmla="*/ 65698 w 584211"/>
              <a:gd name="connsiteY15" fmla="*/ 359811 h 606439"/>
              <a:gd name="connsiteX16" fmla="*/ 65698 w 584211"/>
              <a:gd name="connsiteY16" fmla="*/ 318978 h 606439"/>
              <a:gd name="connsiteX17" fmla="*/ 73862 w 584211"/>
              <a:gd name="connsiteY17" fmla="*/ 319522 h 606439"/>
              <a:gd name="connsiteX18" fmla="*/ 109083 w 584211"/>
              <a:gd name="connsiteY18" fmla="*/ 307489 h 606439"/>
              <a:gd name="connsiteX19" fmla="*/ 119268 w 584211"/>
              <a:gd name="connsiteY19" fmla="*/ 279776 h 606439"/>
              <a:gd name="connsiteX20" fmla="*/ 107450 w 584211"/>
              <a:gd name="connsiteY20" fmla="*/ 252993 h 606439"/>
              <a:gd name="connsiteX21" fmla="*/ 74329 w 584211"/>
              <a:gd name="connsiteY21" fmla="*/ 244532 h 606439"/>
              <a:gd name="connsiteX22" fmla="*/ 170427 w 584211"/>
              <a:gd name="connsiteY22" fmla="*/ 241970 h 606439"/>
              <a:gd name="connsiteX23" fmla="*/ 135440 w 584211"/>
              <a:gd name="connsiteY23" fmla="*/ 245386 h 606439"/>
              <a:gd name="connsiteX24" fmla="*/ 135440 w 584211"/>
              <a:gd name="connsiteY24" fmla="*/ 361519 h 606439"/>
              <a:gd name="connsiteX25" fmla="*/ 160942 w 584211"/>
              <a:gd name="connsiteY25" fmla="*/ 362218 h 606439"/>
              <a:gd name="connsiteX26" fmla="*/ 160942 w 584211"/>
              <a:gd name="connsiteY26" fmla="*/ 319599 h 606439"/>
              <a:gd name="connsiteX27" fmla="*/ 169883 w 584211"/>
              <a:gd name="connsiteY27" fmla="*/ 320220 h 606439"/>
              <a:gd name="connsiteX28" fmla="*/ 208214 w 584211"/>
              <a:gd name="connsiteY28" fmla="*/ 307722 h 606439"/>
              <a:gd name="connsiteX29" fmla="*/ 219332 w 584211"/>
              <a:gd name="connsiteY29" fmla="*/ 278766 h 606439"/>
              <a:gd name="connsiteX30" fmla="*/ 206425 w 584211"/>
              <a:gd name="connsiteY30" fmla="*/ 250742 h 606439"/>
              <a:gd name="connsiteX31" fmla="*/ 170427 w 584211"/>
              <a:gd name="connsiteY31" fmla="*/ 241970 h 606439"/>
              <a:gd name="connsiteX32" fmla="*/ 325227 w 584211"/>
              <a:gd name="connsiteY32" fmla="*/ 238865 h 606439"/>
              <a:gd name="connsiteX33" fmla="*/ 227651 w 584211"/>
              <a:gd name="connsiteY33" fmla="*/ 241427 h 606439"/>
              <a:gd name="connsiteX34" fmla="*/ 227651 w 584211"/>
              <a:gd name="connsiteY34" fmla="*/ 264638 h 606439"/>
              <a:gd name="connsiteX35" fmla="*/ 260850 w 584211"/>
              <a:gd name="connsiteY35" fmla="*/ 264094 h 606439"/>
              <a:gd name="connsiteX36" fmla="*/ 260850 w 584211"/>
              <a:gd name="connsiteY36" fmla="*/ 364779 h 606439"/>
              <a:gd name="connsiteX37" fmla="*/ 289695 w 584211"/>
              <a:gd name="connsiteY37" fmla="*/ 365478 h 606439"/>
              <a:gd name="connsiteX38" fmla="*/ 289695 w 584211"/>
              <a:gd name="connsiteY38" fmla="*/ 263629 h 606439"/>
              <a:gd name="connsiteX39" fmla="*/ 325227 w 584211"/>
              <a:gd name="connsiteY39" fmla="*/ 263085 h 606439"/>
              <a:gd name="connsiteX40" fmla="*/ 522926 w 584211"/>
              <a:gd name="connsiteY40" fmla="*/ 227644 h 606439"/>
              <a:gd name="connsiteX41" fmla="*/ 550693 w 584211"/>
              <a:gd name="connsiteY41" fmla="*/ 292917 h 606439"/>
              <a:gd name="connsiteX42" fmla="*/ 459381 w 584211"/>
              <a:gd name="connsiteY42" fmla="*/ 292917 h 606439"/>
              <a:gd name="connsiteX43" fmla="*/ 459381 w 584211"/>
              <a:gd name="connsiteY43" fmla="*/ 292839 h 606439"/>
              <a:gd name="connsiteX44" fmla="*/ 458393 w 584211"/>
              <a:gd name="connsiteY44" fmla="*/ 185757 h 606439"/>
              <a:gd name="connsiteX45" fmla="*/ 522890 w 584211"/>
              <a:gd name="connsiteY45" fmla="*/ 212387 h 606439"/>
              <a:gd name="connsiteX46" fmla="*/ 458471 w 584211"/>
              <a:gd name="connsiteY46" fmla="*/ 276828 h 606439"/>
              <a:gd name="connsiteX47" fmla="*/ 458393 w 584211"/>
              <a:gd name="connsiteY47" fmla="*/ 276828 h 606439"/>
              <a:gd name="connsiteX48" fmla="*/ 361303 w 584211"/>
              <a:gd name="connsiteY48" fmla="*/ 72971 h 606439"/>
              <a:gd name="connsiteX49" fmla="*/ 358892 w 584211"/>
              <a:gd name="connsiteY49" fmla="*/ 73204 h 606439"/>
              <a:gd name="connsiteX50" fmla="*/ 358892 w 584211"/>
              <a:gd name="connsiteY50" fmla="*/ 284045 h 606439"/>
              <a:gd name="connsiteX51" fmla="*/ 447061 w 584211"/>
              <a:gd name="connsiteY51" fmla="*/ 216120 h 606439"/>
              <a:gd name="connsiteX52" fmla="*/ 447061 w 584211"/>
              <a:gd name="connsiteY52" fmla="*/ 307179 h 606439"/>
              <a:gd name="connsiteX53" fmla="*/ 538261 w 584211"/>
              <a:gd name="connsiteY53" fmla="*/ 307179 h 606439"/>
              <a:gd name="connsiteX54" fmla="*/ 447061 w 584211"/>
              <a:gd name="connsiteY54" fmla="*/ 398315 h 606439"/>
              <a:gd name="connsiteX55" fmla="*/ 358892 w 584211"/>
              <a:gd name="connsiteY55" fmla="*/ 330390 h 606439"/>
              <a:gd name="connsiteX56" fmla="*/ 358892 w 584211"/>
              <a:gd name="connsiteY56" fmla="*/ 531682 h 606439"/>
              <a:gd name="connsiteX57" fmla="*/ 361303 w 584211"/>
              <a:gd name="connsiteY57" fmla="*/ 531993 h 606439"/>
              <a:gd name="connsiteX58" fmla="*/ 545258 w 584211"/>
              <a:gd name="connsiteY58" fmla="*/ 531993 h 606439"/>
              <a:gd name="connsiteX59" fmla="*/ 561975 w 584211"/>
              <a:gd name="connsiteY59" fmla="*/ 515302 h 606439"/>
              <a:gd name="connsiteX60" fmla="*/ 561975 w 584211"/>
              <a:gd name="connsiteY60" fmla="*/ 89662 h 606439"/>
              <a:gd name="connsiteX61" fmla="*/ 545258 w 584211"/>
              <a:gd name="connsiteY61" fmla="*/ 72971 h 606439"/>
              <a:gd name="connsiteX62" fmla="*/ 358892 w 584211"/>
              <a:gd name="connsiteY62" fmla="*/ 0 h 606439"/>
              <a:gd name="connsiteX63" fmla="*/ 358892 w 584211"/>
              <a:gd name="connsiteY63" fmla="*/ 50769 h 606439"/>
              <a:gd name="connsiteX64" fmla="*/ 361303 w 584211"/>
              <a:gd name="connsiteY64" fmla="*/ 50692 h 606439"/>
              <a:gd name="connsiteX65" fmla="*/ 545258 w 584211"/>
              <a:gd name="connsiteY65" fmla="*/ 50692 h 606439"/>
              <a:gd name="connsiteX66" fmla="*/ 584211 w 584211"/>
              <a:gd name="connsiteY66" fmla="*/ 89662 h 606439"/>
              <a:gd name="connsiteX67" fmla="*/ 584211 w 584211"/>
              <a:gd name="connsiteY67" fmla="*/ 515225 h 606439"/>
              <a:gd name="connsiteX68" fmla="*/ 545258 w 584211"/>
              <a:gd name="connsiteY68" fmla="*/ 554195 h 606439"/>
              <a:gd name="connsiteX69" fmla="*/ 361303 w 584211"/>
              <a:gd name="connsiteY69" fmla="*/ 554195 h 606439"/>
              <a:gd name="connsiteX70" fmla="*/ 358892 w 584211"/>
              <a:gd name="connsiteY70" fmla="*/ 554117 h 606439"/>
              <a:gd name="connsiteX71" fmla="*/ 358892 w 584211"/>
              <a:gd name="connsiteY71" fmla="*/ 606439 h 606439"/>
              <a:gd name="connsiteX72" fmla="*/ 0 w 584211"/>
              <a:gd name="connsiteY72" fmla="*/ 557377 h 606439"/>
              <a:gd name="connsiteX73" fmla="*/ 0 w 584211"/>
              <a:gd name="connsiteY73" fmla="*/ 47820 h 60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84211" h="606439">
                <a:moveTo>
                  <a:pt x="75651" y="264077"/>
                </a:moveTo>
                <a:cubicBezTo>
                  <a:pt x="87784" y="263844"/>
                  <a:pt x="94628" y="270053"/>
                  <a:pt x="94628" y="280685"/>
                </a:cubicBezTo>
                <a:cubicBezTo>
                  <a:pt x="94628" y="292559"/>
                  <a:pt x="86617" y="299621"/>
                  <a:pt x="73707" y="299621"/>
                </a:cubicBezTo>
                <a:cubicBezTo>
                  <a:pt x="70207" y="299621"/>
                  <a:pt x="67718" y="299466"/>
                  <a:pt x="65696" y="298923"/>
                </a:cubicBezTo>
                <a:lnTo>
                  <a:pt x="65696" y="265241"/>
                </a:lnTo>
                <a:cubicBezTo>
                  <a:pt x="67407" y="264698"/>
                  <a:pt x="70674" y="264154"/>
                  <a:pt x="75651" y="264077"/>
                </a:cubicBezTo>
                <a:close/>
                <a:moveTo>
                  <a:pt x="171759" y="262383"/>
                </a:moveTo>
                <a:cubicBezTo>
                  <a:pt x="184967" y="262150"/>
                  <a:pt x="192503" y="268669"/>
                  <a:pt x="192503" y="279767"/>
                </a:cubicBezTo>
                <a:cubicBezTo>
                  <a:pt x="192503" y="292106"/>
                  <a:pt x="183724" y="299401"/>
                  <a:pt x="169739" y="299479"/>
                </a:cubicBezTo>
                <a:cubicBezTo>
                  <a:pt x="165932" y="299479"/>
                  <a:pt x="163213" y="299324"/>
                  <a:pt x="160960" y="298781"/>
                </a:cubicBezTo>
                <a:lnTo>
                  <a:pt x="160960" y="263625"/>
                </a:lnTo>
                <a:cubicBezTo>
                  <a:pt x="162825" y="263081"/>
                  <a:pt x="166476" y="262460"/>
                  <a:pt x="171759" y="262383"/>
                </a:cubicBezTo>
                <a:close/>
                <a:moveTo>
                  <a:pt x="74329" y="244532"/>
                </a:moveTo>
                <a:cubicBezTo>
                  <a:pt x="59712" y="244920"/>
                  <a:pt x="49449" y="246162"/>
                  <a:pt x="42218" y="247715"/>
                </a:cubicBezTo>
                <a:lnTo>
                  <a:pt x="42218" y="359190"/>
                </a:lnTo>
                <a:lnTo>
                  <a:pt x="65698" y="359811"/>
                </a:lnTo>
                <a:lnTo>
                  <a:pt x="65698" y="318978"/>
                </a:lnTo>
                <a:cubicBezTo>
                  <a:pt x="67875" y="319289"/>
                  <a:pt x="70752" y="319522"/>
                  <a:pt x="73862" y="319522"/>
                </a:cubicBezTo>
                <a:cubicBezTo>
                  <a:pt x="88246" y="319599"/>
                  <a:pt x="100608" y="315951"/>
                  <a:pt x="109083" y="307489"/>
                </a:cubicBezTo>
                <a:cubicBezTo>
                  <a:pt x="115692" y="300968"/>
                  <a:pt x="119268" y="291265"/>
                  <a:pt x="119268" y="279776"/>
                </a:cubicBezTo>
                <a:cubicBezTo>
                  <a:pt x="119268" y="268364"/>
                  <a:pt x="114525" y="258738"/>
                  <a:pt x="107450" y="252993"/>
                </a:cubicBezTo>
                <a:cubicBezTo>
                  <a:pt x="100142" y="246938"/>
                  <a:pt x="89334" y="244144"/>
                  <a:pt x="74329" y="244532"/>
                </a:cubicBezTo>
                <a:close/>
                <a:moveTo>
                  <a:pt x="170427" y="241970"/>
                </a:moveTo>
                <a:cubicBezTo>
                  <a:pt x="154489" y="242436"/>
                  <a:pt x="143293" y="243756"/>
                  <a:pt x="135440" y="245386"/>
                </a:cubicBezTo>
                <a:lnTo>
                  <a:pt x="135440" y="361519"/>
                </a:lnTo>
                <a:lnTo>
                  <a:pt x="160942" y="362218"/>
                </a:lnTo>
                <a:lnTo>
                  <a:pt x="160942" y="319599"/>
                </a:lnTo>
                <a:cubicBezTo>
                  <a:pt x="163352" y="319987"/>
                  <a:pt x="166462" y="320220"/>
                  <a:pt x="169883" y="320220"/>
                </a:cubicBezTo>
                <a:cubicBezTo>
                  <a:pt x="185511" y="320298"/>
                  <a:pt x="199039" y="316494"/>
                  <a:pt x="208214" y="307722"/>
                </a:cubicBezTo>
                <a:cubicBezTo>
                  <a:pt x="215367" y="300813"/>
                  <a:pt x="219332" y="290721"/>
                  <a:pt x="219332" y="278766"/>
                </a:cubicBezTo>
                <a:cubicBezTo>
                  <a:pt x="219332" y="266811"/>
                  <a:pt x="214123" y="256720"/>
                  <a:pt x="206425" y="250742"/>
                </a:cubicBezTo>
                <a:cubicBezTo>
                  <a:pt x="198495" y="244454"/>
                  <a:pt x="186755" y="241582"/>
                  <a:pt x="170427" y="241970"/>
                </a:cubicBezTo>
                <a:close/>
                <a:moveTo>
                  <a:pt x="325227" y="238865"/>
                </a:moveTo>
                <a:lnTo>
                  <a:pt x="227651" y="241427"/>
                </a:lnTo>
                <a:lnTo>
                  <a:pt x="227651" y="264638"/>
                </a:lnTo>
                <a:lnTo>
                  <a:pt x="260850" y="264094"/>
                </a:lnTo>
                <a:lnTo>
                  <a:pt x="260850" y="364779"/>
                </a:lnTo>
                <a:lnTo>
                  <a:pt x="289695" y="365478"/>
                </a:lnTo>
                <a:lnTo>
                  <a:pt x="289695" y="263629"/>
                </a:lnTo>
                <a:lnTo>
                  <a:pt x="325227" y="263085"/>
                </a:lnTo>
                <a:close/>
                <a:moveTo>
                  <a:pt x="522926" y="227644"/>
                </a:moveTo>
                <a:cubicBezTo>
                  <a:pt x="540037" y="244176"/>
                  <a:pt x="550693" y="267305"/>
                  <a:pt x="550693" y="292917"/>
                </a:cubicBezTo>
                <a:lnTo>
                  <a:pt x="459381" y="292917"/>
                </a:lnTo>
                <a:lnTo>
                  <a:pt x="459381" y="292839"/>
                </a:lnTo>
                <a:close/>
                <a:moveTo>
                  <a:pt x="458393" y="185757"/>
                </a:moveTo>
                <a:cubicBezTo>
                  <a:pt x="482171" y="185446"/>
                  <a:pt x="504784" y="194297"/>
                  <a:pt x="522890" y="212387"/>
                </a:cubicBezTo>
                <a:lnTo>
                  <a:pt x="458471" y="276828"/>
                </a:lnTo>
                <a:lnTo>
                  <a:pt x="458393" y="276828"/>
                </a:lnTo>
                <a:close/>
                <a:moveTo>
                  <a:pt x="361303" y="72971"/>
                </a:moveTo>
                <a:cubicBezTo>
                  <a:pt x="360525" y="72971"/>
                  <a:pt x="359670" y="73049"/>
                  <a:pt x="358892" y="73204"/>
                </a:cubicBezTo>
                <a:lnTo>
                  <a:pt x="358892" y="284045"/>
                </a:lnTo>
                <a:cubicBezTo>
                  <a:pt x="369155" y="244998"/>
                  <a:pt x="404687" y="216120"/>
                  <a:pt x="447061" y="216120"/>
                </a:cubicBezTo>
                <a:lnTo>
                  <a:pt x="447061" y="307179"/>
                </a:lnTo>
                <a:lnTo>
                  <a:pt x="538261" y="307179"/>
                </a:lnTo>
                <a:cubicBezTo>
                  <a:pt x="538261" y="357560"/>
                  <a:pt x="497442" y="398315"/>
                  <a:pt x="447061" y="398315"/>
                </a:cubicBezTo>
                <a:cubicBezTo>
                  <a:pt x="404687" y="398315"/>
                  <a:pt x="369233" y="369437"/>
                  <a:pt x="358892" y="330390"/>
                </a:cubicBezTo>
                <a:lnTo>
                  <a:pt x="358892" y="531682"/>
                </a:lnTo>
                <a:cubicBezTo>
                  <a:pt x="359748" y="531837"/>
                  <a:pt x="360525" y="531993"/>
                  <a:pt x="361303" y="531993"/>
                </a:cubicBezTo>
                <a:lnTo>
                  <a:pt x="545258" y="531993"/>
                </a:lnTo>
                <a:cubicBezTo>
                  <a:pt x="554433" y="531993"/>
                  <a:pt x="561975" y="524463"/>
                  <a:pt x="561975" y="515302"/>
                </a:cubicBezTo>
                <a:lnTo>
                  <a:pt x="561975" y="89662"/>
                </a:lnTo>
                <a:cubicBezTo>
                  <a:pt x="561975" y="80424"/>
                  <a:pt x="554433" y="72971"/>
                  <a:pt x="545258" y="72971"/>
                </a:cubicBezTo>
                <a:close/>
                <a:moveTo>
                  <a:pt x="358892" y="0"/>
                </a:moveTo>
                <a:lnTo>
                  <a:pt x="358892" y="50769"/>
                </a:lnTo>
                <a:cubicBezTo>
                  <a:pt x="359748" y="50769"/>
                  <a:pt x="360525" y="50692"/>
                  <a:pt x="361303" y="50692"/>
                </a:cubicBezTo>
                <a:lnTo>
                  <a:pt x="545258" y="50692"/>
                </a:lnTo>
                <a:cubicBezTo>
                  <a:pt x="566717" y="50692"/>
                  <a:pt x="584211" y="68158"/>
                  <a:pt x="584211" y="89662"/>
                </a:cubicBezTo>
                <a:lnTo>
                  <a:pt x="584211" y="515225"/>
                </a:lnTo>
                <a:cubicBezTo>
                  <a:pt x="584211" y="536728"/>
                  <a:pt x="566717" y="554195"/>
                  <a:pt x="545258" y="554195"/>
                </a:cubicBezTo>
                <a:lnTo>
                  <a:pt x="361303" y="554195"/>
                </a:lnTo>
                <a:cubicBezTo>
                  <a:pt x="360525" y="554195"/>
                  <a:pt x="359748" y="554117"/>
                  <a:pt x="358892" y="554117"/>
                </a:cubicBezTo>
                <a:lnTo>
                  <a:pt x="358892" y="606439"/>
                </a:lnTo>
                <a:lnTo>
                  <a:pt x="0" y="557377"/>
                </a:lnTo>
                <a:lnTo>
                  <a:pt x="0" y="47820"/>
                </a:lnTo>
                <a:close/>
              </a:path>
            </a:pathLst>
          </a:custGeom>
          <a:gradFill>
            <a:gsLst>
              <a:gs pos="30000">
                <a:schemeClr val="bg1"/>
              </a:gs>
              <a:gs pos="100000">
                <a:schemeClr val="bg1">
                  <a:alpha val="50000"/>
                </a:schemeClr>
              </a:gs>
            </a:gsLst>
            <a:lin ang="2700000" scaled="0"/>
          </a:gradFill>
          <a:ln>
            <a:noFill/>
          </a:ln>
        </p:spPr>
        <p:txBody>
          <a:bodyPr/>
          <a:lstStyle/>
          <a:p>
            <a:endParaRPr lang="zh-CN" altLang="en-US"/>
          </a:p>
        </p:txBody>
      </p:sp>
      <p:sp>
        <p:nvSpPr>
          <p:cNvPr id="33" name="search_116308">
            <a:extLst>
              <a:ext uri="{FF2B5EF4-FFF2-40B4-BE49-F238E27FC236}">
                <a16:creationId xmlns:a16="http://schemas.microsoft.com/office/drawing/2014/main" xmlns="" id="{2779AAED-8764-482A-AA89-C68D565531A0}"/>
              </a:ext>
            </a:extLst>
          </p:cNvPr>
          <p:cNvSpPr>
            <a:spLocks noChangeAspect="1"/>
          </p:cNvSpPr>
          <p:nvPr/>
        </p:nvSpPr>
        <p:spPr bwMode="auto">
          <a:xfrm>
            <a:off x="837239" y="3502549"/>
            <a:ext cx="301526" cy="297403"/>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08205" h="599889">
                <a:moveTo>
                  <a:pt x="594891" y="508424"/>
                </a:moveTo>
                <a:cubicBezTo>
                  <a:pt x="613143" y="531819"/>
                  <a:pt x="612846" y="564246"/>
                  <a:pt x="592665" y="584383"/>
                </a:cubicBezTo>
                <a:cubicBezTo>
                  <a:pt x="572632" y="604520"/>
                  <a:pt x="539985" y="604816"/>
                  <a:pt x="516539" y="586604"/>
                </a:cubicBezTo>
                <a:close/>
                <a:moveTo>
                  <a:pt x="156810" y="0"/>
                </a:moveTo>
                <a:cubicBezTo>
                  <a:pt x="243449" y="0"/>
                  <a:pt x="313768" y="70073"/>
                  <a:pt x="313768" y="156589"/>
                </a:cubicBezTo>
                <a:cubicBezTo>
                  <a:pt x="313768" y="163700"/>
                  <a:pt x="313027" y="170663"/>
                  <a:pt x="312136" y="177478"/>
                </a:cubicBezTo>
                <a:cubicBezTo>
                  <a:pt x="311988" y="178515"/>
                  <a:pt x="311840" y="179552"/>
                  <a:pt x="311691" y="180737"/>
                </a:cubicBezTo>
                <a:lnTo>
                  <a:pt x="313620" y="178811"/>
                </a:lnTo>
                <a:lnTo>
                  <a:pt x="315400" y="176885"/>
                </a:lnTo>
                <a:cubicBezTo>
                  <a:pt x="320444" y="171848"/>
                  <a:pt x="328604" y="171848"/>
                  <a:pt x="333648" y="176885"/>
                </a:cubicBezTo>
                <a:lnTo>
                  <a:pt x="352340" y="195700"/>
                </a:lnTo>
                <a:cubicBezTo>
                  <a:pt x="357384" y="200589"/>
                  <a:pt x="357384" y="208737"/>
                  <a:pt x="352340" y="213773"/>
                </a:cubicBezTo>
                <a:lnTo>
                  <a:pt x="350412" y="215699"/>
                </a:lnTo>
                <a:lnTo>
                  <a:pt x="346703" y="219403"/>
                </a:lnTo>
                <a:lnTo>
                  <a:pt x="342994" y="223107"/>
                </a:lnTo>
                <a:lnTo>
                  <a:pt x="604393" y="484138"/>
                </a:lnTo>
                <a:lnTo>
                  <a:pt x="587926" y="500434"/>
                </a:lnTo>
                <a:lnTo>
                  <a:pt x="508557" y="579692"/>
                </a:lnTo>
                <a:lnTo>
                  <a:pt x="492238" y="596136"/>
                </a:lnTo>
                <a:lnTo>
                  <a:pt x="230839" y="335104"/>
                </a:lnTo>
                <a:lnTo>
                  <a:pt x="227130" y="338808"/>
                </a:lnTo>
                <a:lnTo>
                  <a:pt x="223421" y="342512"/>
                </a:lnTo>
                <a:lnTo>
                  <a:pt x="222234" y="343549"/>
                </a:lnTo>
                <a:cubicBezTo>
                  <a:pt x="217338" y="348586"/>
                  <a:pt x="209179" y="348586"/>
                  <a:pt x="204135" y="343549"/>
                </a:cubicBezTo>
                <a:lnTo>
                  <a:pt x="185442" y="324882"/>
                </a:lnTo>
                <a:cubicBezTo>
                  <a:pt x="181585" y="321179"/>
                  <a:pt x="180695" y="315697"/>
                  <a:pt x="182624" y="310957"/>
                </a:cubicBezTo>
                <a:cubicBezTo>
                  <a:pt x="174167" y="312438"/>
                  <a:pt x="165563" y="313327"/>
                  <a:pt x="156810" y="313327"/>
                </a:cubicBezTo>
                <a:cubicBezTo>
                  <a:pt x="70172" y="313327"/>
                  <a:pt x="0" y="243106"/>
                  <a:pt x="0" y="156589"/>
                </a:cubicBezTo>
                <a:cubicBezTo>
                  <a:pt x="0" y="70073"/>
                  <a:pt x="70172" y="0"/>
                  <a:pt x="156810" y="0"/>
                </a:cubicBezTo>
                <a:close/>
              </a:path>
            </a:pathLst>
          </a:custGeom>
          <a:gradFill>
            <a:gsLst>
              <a:gs pos="30000">
                <a:schemeClr val="bg1"/>
              </a:gs>
              <a:gs pos="100000">
                <a:schemeClr val="bg1">
                  <a:alpha val="50000"/>
                </a:schemeClr>
              </a:gs>
            </a:gsLst>
            <a:lin ang="2700000" scaled="0"/>
          </a:gradFill>
          <a:ln>
            <a:noFill/>
          </a:ln>
        </p:spPr>
        <p:txBody>
          <a:bodyPr/>
          <a:lstStyle/>
          <a:p>
            <a:endParaRPr lang="zh-CN" altLang="en-US"/>
          </a:p>
        </p:txBody>
      </p:sp>
      <p:sp>
        <p:nvSpPr>
          <p:cNvPr id="34" name="search_116308">
            <a:extLst>
              <a:ext uri="{FF2B5EF4-FFF2-40B4-BE49-F238E27FC236}">
                <a16:creationId xmlns:a16="http://schemas.microsoft.com/office/drawing/2014/main" xmlns="" id="{68B12BF8-3FAC-4BFA-A42F-B4C4F6780961}"/>
              </a:ext>
            </a:extLst>
          </p:cNvPr>
          <p:cNvSpPr>
            <a:spLocks noChangeAspect="1"/>
          </p:cNvSpPr>
          <p:nvPr/>
        </p:nvSpPr>
        <p:spPr bwMode="auto">
          <a:xfrm>
            <a:off x="817103" y="5142316"/>
            <a:ext cx="341798" cy="261360"/>
          </a:xfrm>
          <a:custGeom>
            <a:avLst/>
            <a:gdLst>
              <a:gd name="connsiteX0" fmla="*/ 279380 w 602133"/>
              <a:gd name="connsiteY0" fmla="*/ 303917 h 460429"/>
              <a:gd name="connsiteX1" fmla="*/ 329638 w 602133"/>
              <a:gd name="connsiteY1" fmla="*/ 303917 h 460429"/>
              <a:gd name="connsiteX2" fmla="*/ 405716 w 602133"/>
              <a:gd name="connsiteY2" fmla="*/ 379871 h 460429"/>
              <a:gd name="connsiteX3" fmla="*/ 405716 w 602133"/>
              <a:gd name="connsiteY3" fmla="*/ 441555 h 460429"/>
              <a:gd name="connsiteX4" fmla="*/ 405255 w 602133"/>
              <a:gd name="connsiteY4" fmla="*/ 441555 h 460429"/>
              <a:gd name="connsiteX5" fmla="*/ 401566 w 602133"/>
              <a:gd name="connsiteY5" fmla="*/ 443857 h 460429"/>
              <a:gd name="connsiteX6" fmla="*/ 311195 w 602133"/>
              <a:gd name="connsiteY6" fmla="*/ 460429 h 460429"/>
              <a:gd name="connsiteX7" fmla="*/ 207452 w 602133"/>
              <a:gd name="connsiteY7" fmla="*/ 443857 h 460429"/>
              <a:gd name="connsiteX8" fmla="*/ 203302 w 602133"/>
              <a:gd name="connsiteY8" fmla="*/ 442476 h 460429"/>
              <a:gd name="connsiteX9" fmla="*/ 203302 w 602133"/>
              <a:gd name="connsiteY9" fmla="*/ 441555 h 460429"/>
              <a:gd name="connsiteX10" fmla="*/ 203302 w 602133"/>
              <a:gd name="connsiteY10" fmla="*/ 379871 h 460429"/>
              <a:gd name="connsiteX11" fmla="*/ 279380 w 602133"/>
              <a:gd name="connsiteY11" fmla="*/ 303917 h 460429"/>
              <a:gd name="connsiteX12" fmla="*/ 378044 w 602133"/>
              <a:gd name="connsiteY12" fmla="*/ 242690 h 460429"/>
              <a:gd name="connsiteX13" fmla="*/ 428312 w 602133"/>
              <a:gd name="connsiteY13" fmla="*/ 242690 h 460429"/>
              <a:gd name="connsiteX14" fmla="*/ 504406 w 602133"/>
              <a:gd name="connsiteY14" fmla="*/ 318644 h 460429"/>
              <a:gd name="connsiteX15" fmla="*/ 504406 w 602133"/>
              <a:gd name="connsiteY15" fmla="*/ 380329 h 460429"/>
              <a:gd name="connsiteX16" fmla="*/ 503945 w 602133"/>
              <a:gd name="connsiteY16" fmla="*/ 380329 h 460429"/>
              <a:gd name="connsiteX17" fmla="*/ 499794 w 602133"/>
              <a:gd name="connsiteY17" fmla="*/ 382630 h 460429"/>
              <a:gd name="connsiteX18" fmla="*/ 420011 w 602133"/>
              <a:gd name="connsiteY18" fmla="*/ 399202 h 460429"/>
              <a:gd name="connsiteX19" fmla="*/ 420011 w 602133"/>
              <a:gd name="connsiteY19" fmla="*/ 380329 h 460429"/>
              <a:gd name="connsiteX20" fmla="*/ 355446 w 602133"/>
              <a:gd name="connsiteY20" fmla="*/ 293787 h 460429"/>
              <a:gd name="connsiteX21" fmla="*/ 378044 w 602133"/>
              <a:gd name="connsiteY21" fmla="*/ 242690 h 460429"/>
              <a:gd name="connsiteX22" fmla="*/ 175210 w 602133"/>
              <a:gd name="connsiteY22" fmla="*/ 242690 h 460429"/>
              <a:gd name="connsiteX23" fmla="*/ 225454 w 602133"/>
              <a:gd name="connsiteY23" fmla="*/ 242690 h 460429"/>
              <a:gd name="connsiteX24" fmla="*/ 230986 w 602133"/>
              <a:gd name="connsiteY24" fmla="*/ 243150 h 460429"/>
              <a:gd name="connsiteX25" fmla="*/ 253573 w 602133"/>
              <a:gd name="connsiteY25" fmla="*/ 293792 h 460429"/>
              <a:gd name="connsiteX26" fmla="*/ 189038 w 602133"/>
              <a:gd name="connsiteY26" fmla="*/ 380343 h 460429"/>
              <a:gd name="connsiteX27" fmla="*/ 189038 w 602133"/>
              <a:gd name="connsiteY27" fmla="*/ 398758 h 460429"/>
              <a:gd name="connsiteX28" fmla="*/ 103300 w 602133"/>
              <a:gd name="connsiteY28" fmla="*/ 382645 h 460429"/>
              <a:gd name="connsiteX29" fmla="*/ 99151 w 602133"/>
              <a:gd name="connsiteY29" fmla="*/ 381264 h 460429"/>
              <a:gd name="connsiteX30" fmla="*/ 98690 w 602133"/>
              <a:gd name="connsiteY30" fmla="*/ 380343 h 460429"/>
              <a:gd name="connsiteX31" fmla="*/ 98690 w 602133"/>
              <a:gd name="connsiteY31" fmla="*/ 318652 h 460429"/>
              <a:gd name="connsiteX32" fmla="*/ 175210 w 602133"/>
              <a:gd name="connsiteY32" fmla="*/ 242690 h 460429"/>
              <a:gd name="connsiteX33" fmla="*/ 76056 w 602133"/>
              <a:gd name="connsiteY33" fmla="*/ 185090 h 460429"/>
              <a:gd name="connsiteX34" fmla="*/ 126300 w 602133"/>
              <a:gd name="connsiteY34" fmla="*/ 185090 h 460429"/>
              <a:gd name="connsiteX35" fmla="*/ 148886 w 602133"/>
              <a:gd name="connsiteY35" fmla="*/ 235732 h 460429"/>
              <a:gd name="connsiteX36" fmla="*/ 84353 w 602133"/>
              <a:gd name="connsiteY36" fmla="*/ 322283 h 460429"/>
              <a:gd name="connsiteX37" fmla="*/ 84353 w 602133"/>
              <a:gd name="connsiteY37" fmla="*/ 341158 h 460429"/>
              <a:gd name="connsiteX38" fmla="*/ 4609 w 602133"/>
              <a:gd name="connsiteY38" fmla="*/ 324584 h 460429"/>
              <a:gd name="connsiteX39" fmla="*/ 461 w 602133"/>
              <a:gd name="connsiteY39" fmla="*/ 322743 h 460429"/>
              <a:gd name="connsiteX40" fmla="*/ 0 w 602133"/>
              <a:gd name="connsiteY40" fmla="*/ 322743 h 460429"/>
              <a:gd name="connsiteX41" fmla="*/ 0 w 602133"/>
              <a:gd name="connsiteY41" fmla="*/ 261052 h 460429"/>
              <a:gd name="connsiteX42" fmla="*/ 76056 w 602133"/>
              <a:gd name="connsiteY42" fmla="*/ 185090 h 460429"/>
              <a:gd name="connsiteX43" fmla="*/ 476280 w 602133"/>
              <a:gd name="connsiteY43" fmla="*/ 183239 h 460429"/>
              <a:gd name="connsiteX44" fmla="*/ 526068 w 602133"/>
              <a:gd name="connsiteY44" fmla="*/ 183239 h 460429"/>
              <a:gd name="connsiteX45" fmla="*/ 602133 w 602133"/>
              <a:gd name="connsiteY45" fmla="*/ 259201 h 460429"/>
              <a:gd name="connsiteX46" fmla="*/ 602133 w 602133"/>
              <a:gd name="connsiteY46" fmla="*/ 320432 h 460429"/>
              <a:gd name="connsiteX47" fmla="*/ 601672 w 602133"/>
              <a:gd name="connsiteY47" fmla="*/ 320432 h 460429"/>
              <a:gd name="connsiteX48" fmla="*/ 597984 w 602133"/>
              <a:gd name="connsiteY48" fmla="*/ 322733 h 460429"/>
              <a:gd name="connsiteX49" fmla="*/ 518231 w 602133"/>
              <a:gd name="connsiteY49" fmla="*/ 339307 h 460429"/>
              <a:gd name="connsiteX50" fmla="*/ 518231 w 602133"/>
              <a:gd name="connsiteY50" fmla="*/ 320432 h 460429"/>
              <a:gd name="connsiteX51" fmla="*/ 453691 w 602133"/>
              <a:gd name="connsiteY51" fmla="*/ 233881 h 460429"/>
              <a:gd name="connsiteX52" fmla="*/ 476280 w 602133"/>
              <a:gd name="connsiteY52" fmla="*/ 183239 h 460429"/>
              <a:gd name="connsiteX53" fmla="*/ 304510 w 602133"/>
              <a:gd name="connsiteY53" fmla="*/ 181462 h 460429"/>
              <a:gd name="connsiteX54" fmla="*/ 363739 w 602133"/>
              <a:gd name="connsiteY54" fmla="*/ 240839 h 460429"/>
              <a:gd name="connsiteX55" fmla="*/ 304510 w 602133"/>
              <a:gd name="connsiteY55" fmla="*/ 300216 h 460429"/>
              <a:gd name="connsiteX56" fmla="*/ 245281 w 602133"/>
              <a:gd name="connsiteY56" fmla="*/ 240839 h 460429"/>
              <a:gd name="connsiteX57" fmla="*/ 304510 w 602133"/>
              <a:gd name="connsiteY57" fmla="*/ 181462 h 460429"/>
              <a:gd name="connsiteX58" fmla="*/ 274338 w 602133"/>
              <a:gd name="connsiteY58" fmla="*/ 133116 h 460429"/>
              <a:gd name="connsiteX59" fmla="*/ 328757 w 602133"/>
              <a:gd name="connsiteY59" fmla="*/ 133116 h 460429"/>
              <a:gd name="connsiteX60" fmla="*/ 345821 w 602133"/>
              <a:gd name="connsiteY60" fmla="*/ 134957 h 460429"/>
              <a:gd name="connsiteX61" fmla="*/ 332447 w 602133"/>
              <a:gd name="connsiteY61" fmla="*/ 172703 h 460429"/>
              <a:gd name="connsiteX62" fmla="*/ 304776 w 602133"/>
              <a:gd name="connsiteY62" fmla="*/ 166719 h 460429"/>
              <a:gd name="connsiteX63" fmla="*/ 270648 w 602133"/>
              <a:gd name="connsiteY63" fmla="*/ 175465 h 460429"/>
              <a:gd name="connsiteX64" fmla="*/ 257274 w 602133"/>
              <a:gd name="connsiteY64" fmla="*/ 134957 h 460429"/>
              <a:gd name="connsiteX65" fmla="*/ 274338 w 602133"/>
              <a:gd name="connsiteY65" fmla="*/ 133116 h 460429"/>
              <a:gd name="connsiteX66" fmla="*/ 402940 w 602133"/>
              <a:gd name="connsiteY66" fmla="*/ 120160 h 460429"/>
              <a:gd name="connsiteX67" fmla="*/ 462427 w 602133"/>
              <a:gd name="connsiteY67" fmla="*/ 179582 h 460429"/>
              <a:gd name="connsiteX68" fmla="*/ 402940 w 602133"/>
              <a:gd name="connsiteY68" fmla="*/ 238543 h 460429"/>
              <a:gd name="connsiteX69" fmla="*/ 377577 w 602133"/>
              <a:gd name="connsiteY69" fmla="*/ 233015 h 460429"/>
              <a:gd name="connsiteX70" fmla="*/ 343452 w 602133"/>
              <a:gd name="connsiteY70" fmla="*/ 178661 h 460429"/>
              <a:gd name="connsiteX71" fmla="*/ 402940 w 602133"/>
              <a:gd name="connsiteY71" fmla="*/ 120160 h 460429"/>
              <a:gd name="connsiteX72" fmla="*/ 200081 w 602133"/>
              <a:gd name="connsiteY72" fmla="*/ 120160 h 460429"/>
              <a:gd name="connsiteX73" fmla="*/ 259569 w 602133"/>
              <a:gd name="connsiteY73" fmla="*/ 179582 h 460429"/>
              <a:gd name="connsiteX74" fmla="*/ 259569 w 602133"/>
              <a:gd name="connsiteY74" fmla="*/ 182806 h 460429"/>
              <a:gd name="connsiteX75" fmla="*/ 231900 w 602133"/>
              <a:gd name="connsiteY75" fmla="*/ 229791 h 460429"/>
              <a:gd name="connsiteX76" fmla="*/ 200081 w 602133"/>
              <a:gd name="connsiteY76" fmla="*/ 238543 h 460429"/>
              <a:gd name="connsiteX77" fmla="*/ 140594 w 602133"/>
              <a:gd name="connsiteY77" fmla="*/ 179582 h 460429"/>
              <a:gd name="connsiteX78" fmla="*/ 200081 w 602133"/>
              <a:gd name="connsiteY78" fmla="*/ 120160 h 460429"/>
              <a:gd name="connsiteX79" fmla="*/ 101428 w 602133"/>
              <a:gd name="connsiteY79" fmla="*/ 62190 h 460429"/>
              <a:gd name="connsiteX80" fmla="*/ 160879 w 602133"/>
              <a:gd name="connsiteY80" fmla="*/ 120646 h 460429"/>
              <a:gd name="connsiteX81" fmla="*/ 126315 w 602133"/>
              <a:gd name="connsiteY81" fmla="*/ 175421 h 460429"/>
              <a:gd name="connsiteX82" fmla="*/ 101428 w 602133"/>
              <a:gd name="connsiteY82" fmla="*/ 180944 h 460429"/>
              <a:gd name="connsiteX83" fmla="*/ 41978 w 602133"/>
              <a:gd name="connsiteY83" fmla="*/ 121567 h 460429"/>
              <a:gd name="connsiteX84" fmla="*/ 101428 w 602133"/>
              <a:gd name="connsiteY84" fmla="*/ 62190 h 460429"/>
              <a:gd name="connsiteX85" fmla="*/ 500695 w 602133"/>
              <a:gd name="connsiteY85" fmla="*/ 60339 h 460429"/>
              <a:gd name="connsiteX86" fmla="*/ 560154 w 602133"/>
              <a:gd name="connsiteY86" fmla="*/ 119716 h 460429"/>
              <a:gd name="connsiteX87" fmla="*/ 500695 w 602133"/>
              <a:gd name="connsiteY87" fmla="*/ 179093 h 460429"/>
              <a:gd name="connsiteX88" fmla="*/ 475805 w 602133"/>
              <a:gd name="connsiteY88" fmla="*/ 173570 h 460429"/>
              <a:gd name="connsiteX89" fmla="*/ 441697 w 602133"/>
              <a:gd name="connsiteY89" fmla="*/ 118795 h 460429"/>
              <a:gd name="connsiteX90" fmla="*/ 500695 w 602133"/>
              <a:gd name="connsiteY90" fmla="*/ 60339 h 460429"/>
              <a:gd name="connsiteX91" fmla="*/ 413085 w 602133"/>
              <a:gd name="connsiteY91" fmla="*/ 16140 h 460429"/>
              <a:gd name="connsiteX92" fmla="*/ 468869 w 602133"/>
              <a:gd name="connsiteY92" fmla="*/ 55274 h 460429"/>
              <a:gd name="connsiteX93" fmla="*/ 429221 w 602133"/>
              <a:gd name="connsiteY93" fmla="*/ 112824 h 460429"/>
              <a:gd name="connsiteX94" fmla="*/ 402020 w 602133"/>
              <a:gd name="connsiteY94" fmla="*/ 107760 h 460429"/>
              <a:gd name="connsiteX95" fmla="*/ 370670 w 602133"/>
              <a:gd name="connsiteY95" fmla="*/ 115126 h 460429"/>
              <a:gd name="connsiteX96" fmla="*/ 363294 w 602133"/>
              <a:gd name="connsiteY96" fmla="*/ 105918 h 460429"/>
              <a:gd name="connsiteX97" fmla="*/ 376664 w 602133"/>
              <a:gd name="connsiteY97" fmla="*/ 63561 h 460429"/>
              <a:gd name="connsiteX98" fmla="*/ 370670 w 602133"/>
              <a:gd name="connsiteY98" fmla="*/ 34556 h 460429"/>
              <a:gd name="connsiteX99" fmla="*/ 413085 w 602133"/>
              <a:gd name="connsiteY99" fmla="*/ 16140 h 460429"/>
              <a:gd name="connsiteX100" fmla="*/ 192697 w 602133"/>
              <a:gd name="connsiteY100" fmla="*/ 16140 h 460429"/>
              <a:gd name="connsiteX101" fmla="*/ 231875 w 602133"/>
              <a:gd name="connsiteY101" fmla="*/ 31337 h 460429"/>
              <a:gd name="connsiteX102" fmla="*/ 224501 w 602133"/>
              <a:gd name="connsiteY102" fmla="*/ 63573 h 460429"/>
              <a:gd name="connsiteX103" fmla="*/ 240172 w 602133"/>
              <a:gd name="connsiteY103" fmla="*/ 109165 h 460429"/>
              <a:gd name="connsiteX104" fmla="*/ 233719 w 602133"/>
              <a:gd name="connsiteY104" fmla="*/ 116533 h 460429"/>
              <a:gd name="connsiteX105" fmla="*/ 199150 w 602133"/>
              <a:gd name="connsiteY105" fmla="*/ 107783 h 460429"/>
              <a:gd name="connsiteX106" fmla="*/ 171034 w 602133"/>
              <a:gd name="connsiteY106" fmla="*/ 114230 h 460429"/>
              <a:gd name="connsiteX107" fmla="*/ 136004 w 602133"/>
              <a:gd name="connsiteY107" fmla="*/ 59429 h 460429"/>
              <a:gd name="connsiteX108" fmla="*/ 192697 w 602133"/>
              <a:gd name="connsiteY108" fmla="*/ 16140 h 460429"/>
              <a:gd name="connsiteX109" fmla="*/ 301511 w 602133"/>
              <a:gd name="connsiteY109" fmla="*/ 0 h 460429"/>
              <a:gd name="connsiteX110" fmla="*/ 366033 w 602133"/>
              <a:gd name="connsiteY110" fmla="*/ 64485 h 460429"/>
              <a:gd name="connsiteX111" fmla="*/ 301511 w 602133"/>
              <a:gd name="connsiteY111" fmla="*/ 128970 h 460429"/>
              <a:gd name="connsiteX112" fmla="*/ 236989 w 602133"/>
              <a:gd name="connsiteY112" fmla="*/ 64485 h 460429"/>
              <a:gd name="connsiteX113" fmla="*/ 301511 w 602133"/>
              <a:gd name="connsiteY113" fmla="*/ 0 h 460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02133" h="460429">
                <a:moveTo>
                  <a:pt x="279380" y="303917"/>
                </a:moveTo>
                <a:lnTo>
                  <a:pt x="329638" y="303917"/>
                </a:lnTo>
                <a:cubicBezTo>
                  <a:pt x="371596" y="303917"/>
                  <a:pt x="405716" y="337981"/>
                  <a:pt x="405716" y="379871"/>
                </a:cubicBezTo>
                <a:lnTo>
                  <a:pt x="405716" y="441555"/>
                </a:lnTo>
                <a:lnTo>
                  <a:pt x="405255" y="441555"/>
                </a:lnTo>
                <a:lnTo>
                  <a:pt x="401566" y="443857"/>
                </a:lnTo>
                <a:cubicBezTo>
                  <a:pt x="399261" y="444778"/>
                  <a:pt x="366985" y="460429"/>
                  <a:pt x="311195" y="460429"/>
                </a:cubicBezTo>
                <a:cubicBezTo>
                  <a:pt x="282608" y="460429"/>
                  <a:pt x="247566" y="456286"/>
                  <a:pt x="207452" y="443857"/>
                </a:cubicBezTo>
                <a:lnTo>
                  <a:pt x="203302" y="442476"/>
                </a:lnTo>
                <a:lnTo>
                  <a:pt x="203302" y="441555"/>
                </a:lnTo>
                <a:lnTo>
                  <a:pt x="203302" y="379871"/>
                </a:lnTo>
                <a:cubicBezTo>
                  <a:pt x="203302" y="337981"/>
                  <a:pt x="237422" y="303917"/>
                  <a:pt x="279380" y="303917"/>
                </a:cubicBezTo>
                <a:close/>
                <a:moveTo>
                  <a:pt x="378044" y="242690"/>
                </a:moveTo>
                <a:lnTo>
                  <a:pt x="428312" y="242690"/>
                </a:lnTo>
                <a:cubicBezTo>
                  <a:pt x="470279" y="242690"/>
                  <a:pt x="504406" y="276754"/>
                  <a:pt x="504406" y="318644"/>
                </a:cubicBezTo>
                <a:lnTo>
                  <a:pt x="504406" y="380329"/>
                </a:lnTo>
                <a:lnTo>
                  <a:pt x="503945" y="380329"/>
                </a:lnTo>
                <a:lnTo>
                  <a:pt x="499794" y="382630"/>
                </a:lnTo>
                <a:cubicBezTo>
                  <a:pt x="497950" y="383551"/>
                  <a:pt x="469357" y="397361"/>
                  <a:pt x="420011" y="399202"/>
                </a:cubicBezTo>
                <a:lnTo>
                  <a:pt x="420011" y="380329"/>
                </a:lnTo>
                <a:cubicBezTo>
                  <a:pt x="420011" y="339359"/>
                  <a:pt x="392801" y="304834"/>
                  <a:pt x="355446" y="293787"/>
                </a:cubicBezTo>
                <a:cubicBezTo>
                  <a:pt x="368820" y="280897"/>
                  <a:pt x="377583" y="262944"/>
                  <a:pt x="378044" y="242690"/>
                </a:cubicBezTo>
                <a:close/>
                <a:moveTo>
                  <a:pt x="175210" y="242690"/>
                </a:moveTo>
                <a:lnTo>
                  <a:pt x="225454" y="242690"/>
                </a:lnTo>
                <a:cubicBezTo>
                  <a:pt x="227298" y="242690"/>
                  <a:pt x="229142" y="243150"/>
                  <a:pt x="230986" y="243150"/>
                </a:cubicBezTo>
                <a:cubicBezTo>
                  <a:pt x="231447" y="262947"/>
                  <a:pt x="240205" y="280901"/>
                  <a:pt x="253573" y="293792"/>
                </a:cubicBezTo>
                <a:cubicBezTo>
                  <a:pt x="216235" y="304841"/>
                  <a:pt x="189038" y="339369"/>
                  <a:pt x="189038" y="380343"/>
                </a:cubicBezTo>
                <a:lnTo>
                  <a:pt x="189038" y="398758"/>
                </a:lnTo>
                <a:cubicBezTo>
                  <a:pt x="164146" y="397377"/>
                  <a:pt x="135567" y="392773"/>
                  <a:pt x="103300" y="382645"/>
                </a:cubicBezTo>
                <a:lnTo>
                  <a:pt x="99151" y="381264"/>
                </a:lnTo>
                <a:lnTo>
                  <a:pt x="98690" y="380343"/>
                </a:lnTo>
                <a:lnTo>
                  <a:pt x="98690" y="318652"/>
                </a:lnTo>
                <a:cubicBezTo>
                  <a:pt x="98690" y="276758"/>
                  <a:pt x="133262" y="242690"/>
                  <a:pt x="175210" y="242690"/>
                </a:cubicBezTo>
                <a:close/>
                <a:moveTo>
                  <a:pt x="76056" y="185090"/>
                </a:moveTo>
                <a:lnTo>
                  <a:pt x="126300" y="185090"/>
                </a:lnTo>
                <a:cubicBezTo>
                  <a:pt x="126760" y="204886"/>
                  <a:pt x="135058" y="222841"/>
                  <a:pt x="148886" y="235732"/>
                </a:cubicBezTo>
                <a:cubicBezTo>
                  <a:pt x="111549" y="246781"/>
                  <a:pt x="84353" y="281309"/>
                  <a:pt x="84353" y="322283"/>
                </a:cubicBezTo>
                <a:lnTo>
                  <a:pt x="84353" y="341158"/>
                </a:lnTo>
                <a:cubicBezTo>
                  <a:pt x="34571" y="339316"/>
                  <a:pt x="6453" y="325505"/>
                  <a:pt x="4609" y="324584"/>
                </a:cubicBezTo>
                <a:lnTo>
                  <a:pt x="461" y="322743"/>
                </a:lnTo>
                <a:lnTo>
                  <a:pt x="0" y="322743"/>
                </a:lnTo>
                <a:lnTo>
                  <a:pt x="0" y="261052"/>
                </a:lnTo>
                <a:cubicBezTo>
                  <a:pt x="0" y="219158"/>
                  <a:pt x="34110" y="185090"/>
                  <a:pt x="76056" y="185090"/>
                </a:cubicBezTo>
                <a:close/>
                <a:moveTo>
                  <a:pt x="476280" y="183239"/>
                </a:moveTo>
                <a:lnTo>
                  <a:pt x="526068" y="183239"/>
                </a:lnTo>
                <a:cubicBezTo>
                  <a:pt x="568019" y="183239"/>
                  <a:pt x="602133" y="217307"/>
                  <a:pt x="602133" y="259201"/>
                </a:cubicBezTo>
                <a:lnTo>
                  <a:pt x="602133" y="320432"/>
                </a:lnTo>
                <a:lnTo>
                  <a:pt x="601672" y="320432"/>
                </a:lnTo>
                <a:lnTo>
                  <a:pt x="597984" y="322733"/>
                </a:lnTo>
                <a:cubicBezTo>
                  <a:pt x="596140" y="323654"/>
                  <a:pt x="567558" y="337465"/>
                  <a:pt x="518231" y="339307"/>
                </a:cubicBezTo>
                <a:lnTo>
                  <a:pt x="518231" y="320432"/>
                </a:lnTo>
                <a:cubicBezTo>
                  <a:pt x="518231" y="279458"/>
                  <a:pt x="490571" y="244930"/>
                  <a:pt x="453691" y="233881"/>
                </a:cubicBezTo>
                <a:cubicBezTo>
                  <a:pt x="467060" y="220990"/>
                  <a:pt x="475358" y="203035"/>
                  <a:pt x="476280" y="183239"/>
                </a:cubicBezTo>
                <a:close/>
                <a:moveTo>
                  <a:pt x="304510" y="181462"/>
                </a:moveTo>
                <a:cubicBezTo>
                  <a:pt x="337221" y="181462"/>
                  <a:pt x="363739" y="208046"/>
                  <a:pt x="363739" y="240839"/>
                </a:cubicBezTo>
                <a:cubicBezTo>
                  <a:pt x="363739" y="273632"/>
                  <a:pt x="337221" y="300216"/>
                  <a:pt x="304510" y="300216"/>
                </a:cubicBezTo>
                <a:cubicBezTo>
                  <a:pt x="271799" y="300216"/>
                  <a:pt x="245281" y="273632"/>
                  <a:pt x="245281" y="240839"/>
                </a:cubicBezTo>
                <a:cubicBezTo>
                  <a:pt x="245281" y="208046"/>
                  <a:pt x="271799" y="181462"/>
                  <a:pt x="304510" y="181462"/>
                </a:cubicBezTo>
                <a:close/>
                <a:moveTo>
                  <a:pt x="274338" y="133116"/>
                </a:moveTo>
                <a:lnTo>
                  <a:pt x="328757" y="133116"/>
                </a:lnTo>
                <a:cubicBezTo>
                  <a:pt x="334753" y="133116"/>
                  <a:pt x="340287" y="134037"/>
                  <a:pt x="345821" y="134957"/>
                </a:cubicBezTo>
                <a:cubicBezTo>
                  <a:pt x="337981" y="145545"/>
                  <a:pt x="333369" y="158894"/>
                  <a:pt x="332447" y="172703"/>
                </a:cubicBezTo>
                <a:cubicBezTo>
                  <a:pt x="324145" y="169021"/>
                  <a:pt x="314461" y="166719"/>
                  <a:pt x="304776" y="166719"/>
                </a:cubicBezTo>
                <a:cubicBezTo>
                  <a:pt x="292324" y="166719"/>
                  <a:pt x="280794" y="169941"/>
                  <a:pt x="270648" y="175465"/>
                </a:cubicBezTo>
                <a:cubicBezTo>
                  <a:pt x="270648" y="160275"/>
                  <a:pt x="265575" y="146465"/>
                  <a:pt x="257274" y="134957"/>
                </a:cubicBezTo>
                <a:cubicBezTo>
                  <a:pt x="262808" y="134037"/>
                  <a:pt x="268342" y="133116"/>
                  <a:pt x="274338" y="133116"/>
                </a:cubicBezTo>
                <a:close/>
                <a:moveTo>
                  <a:pt x="402940" y="120160"/>
                </a:moveTo>
                <a:cubicBezTo>
                  <a:pt x="435681" y="120160"/>
                  <a:pt x="462427" y="146416"/>
                  <a:pt x="462427" y="179582"/>
                </a:cubicBezTo>
                <a:cubicBezTo>
                  <a:pt x="462427" y="212287"/>
                  <a:pt x="435681" y="238543"/>
                  <a:pt x="402940" y="238543"/>
                </a:cubicBezTo>
                <a:cubicBezTo>
                  <a:pt x="393717" y="238543"/>
                  <a:pt x="385416" y="236700"/>
                  <a:pt x="377577" y="233015"/>
                </a:cubicBezTo>
                <a:cubicBezTo>
                  <a:pt x="375271" y="209984"/>
                  <a:pt x="362359" y="190176"/>
                  <a:pt x="343452" y="178661"/>
                </a:cubicBezTo>
                <a:cubicBezTo>
                  <a:pt x="343913" y="145956"/>
                  <a:pt x="370198" y="120160"/>
                  <a:pt x="402940" y="120160"/>
                </a:cubicBezTo>
                <a:close/>
                <a:moveTo>
                  <a:pt x="200081" y="120160"/>
                </a:moveTo>
                <a:cubicBezTo>
                  <a:pt x="232823" y="120160"/>
                  <a:pt x="259569" y="146416"/>
                  <a:pt x="259569" y="179582"/>
                </a:cubicBezTo>
                <a:cubicBezTo>
                  <a:pt x="259569" y="180503"/>
                  <a:pt x="259569" y="181424"/>
                  <a:pt x="259569" y="182806"/>
                </a:cubicBezTo>
                <a:cubicBezTo>
                  <a:pt x="244812" y="193861"/>
                  <a:pt x="234667" y="210444"/>
                  <a:pt x="231900" y="229791"/>
                </a:cubicBezTo>
                <a:cubicBezTo>
                  <a:pt x="222677" y="235319"/>
                  <a:pt x="212071" y="238543"/>
                  <a:pt x="200081" y="238543"/>
                </a:cubicBezTo>
                <a:cubicBezTo>
                  <a:pt x="167340" y="238543"/>
                  <a:pt x="140594" y="212287"/>
                  <a:pt x="140594" y="179582"/>
                </a:cubicBezTo>
                <a:cubicBezTo>
                  <a:pt x="140594" y="146416"/>
                  <a:pt x="167340" y="120160"/>
                  <a:pt x="200081" y="120160"/>
                </a:cubicBezTo>
                <a:close/>
                <a:moveTo>
                  <a:pt x="101428" y="62190"/>
                </a:moveTo>
                <a:cubicBezTo>
                  <a:pt x="133688" y="62190"/>
                  <a:pt x="160418" y="88426"/>
                  <a:pt x="160879" y="120646"/>
                </a:cubicBezTo>
                <a:cubicBezTo>
                  <a:pt x="141984" y="132154"/>
                  <a:pt x="128619" y="152406"/>
                  <a:pt x="126315" y="175421"/>
                </a:cubicBezTo>
                <a:cubicBezTo>
                  <a:pt x="118941" y="178643"/>
                  <a:pt x="110185" y="180944"/>
                  <a:pt x="101428" y="180944"/>
                </a:cubicBezTo>
                <a:cubicBezTo>
                  <a:pt x="68708" y="180944"/>
                  <a:pt x="41978" y="154247"/>
                  <a:pt x="41978" y="121567"/>
                </a:cubicBezTo>
                <a:cubicBezTo>
                  <a:pt x="41978" y="88887"/>
                  <a:pt x="68708" y="62190"/>
                  <a:pt x="101428" y="62190"/>
                </a:cubicBezTo>
                <a:close/>
                <a:moveTo>
                  <a:pt x="500695" y="60339"/>
                </a:moveTo>
                <a:cubicBezTo>
                  <a:pt x="533882" y="60339"/>
                  <a:pt x="560154" y="87036"/>
                  <a:pt x="560154" y="119716"/>
                </a:cubicBezTo>
                <a:cubicBezTo>
                  <a:pt x="560154" y="152396"/>
                  <a:pt x="533882" y="179093"/>
                  <a:pt x="500695" y="179093"/>
                </a:cubicBezTo>
                <a:cubicBezTo>
                  <a:pt x="491938" y="179093"/>
                  <a:pt x="483180" y="176792"/>
                  <a:pt x="475805" y="173570"/>
                </a:cubicBezTo>
                <a:cubicBezTo>
                  <a:pt x="473501" y="150095"/>
                  <a:pt x="460134" y="130303"/>
                  <a:pt x="441697" y="118795"/>
                </a:cubicBezTo>
                <a:cubicBezTo>
                  <a:pt x="442158" y="86575"/>
                  <a:pt x="468431" y="60339"/>
                  <a:pt x="500695" y="60339"/>
                </a:cubicBezTo>
                <a:close/>
                <a:moveTo>
                  <a:pt x="413085" y="16140"/>
                </a:moveTo>
                <a:cubicBezTo>
                  <a:pt x="438441" y="16140"/>
                  <a:pt x="460571" y="31794"/>
                  <a:pt x="468869" y="55274"/>
                </a:cubicBezTo>
                <a:cubicBezTo>
                  <a:pt x="446279" y="66324"/>
                  <a:pt x="431526" y="87962"/>
                  <a:pt x="429221" y="112824"/>
                </a:cubicBezTo>
                <a:cubicBezTo>
                  <a:pt x="422766" y="110522"/>
                  <a:pt x="412624" y="107760"/>
                  <a:pt x="402020" y="107760"/>
                </a:cubicBezTo>
                <a:cubicBezTo>
                  <a:pt x="390956" y="107760"/>
                  <a:pt x="380352" y="110062"/>
                  <a:pt x="370670" y="115126"/>
                </a:cubicBezTo>
                <a:cubicBezTo>
                  <a:pt x="367904" y="112364"/>
                  <a:pt x="365599" y="109141"/>
                  <a:pt x="363294" y="105918"/>
                </a:cubicBezTo>
                <a:cubicBezTo>
                  <a:pt x="372054" y="93487"/>
                  <a:pt x="376664" y="78754"/>
                  <a:pt x="376664" y="63561"/>
                </a:cubicBezTo>
                <a:cubicBezTo>
                  <a:pt x="376664" y="53432"/>
                  <a:pt x="374359" y="43764"/>
                  <a:pt x="370670" y="34556"/>
                </a:cubicBezTo>
                <a:cubicBezTo>
                  <a:pt x="381735" y="22586"/>
                  <a:pt x="396949" y="16140"/>
                  <a:pt x="413085" y="16140"/>
                </a:cubicBezTo>
                <a:close/>
                <a:moveTo>
                  <a:pt x="192697" y="16140"/>
                </a:moveTo>
                <a:cubicBezTo>
                  <a:pt x="207447" y="16140"/>
                  <a:pt x="221274" y="21206"/>
                  <a:pt x="231875" y="31337"/>
                </a:cubicBezTo>
                <a:cubicBezTo>
                  <a:pt x="227266" y="41008"/>
                  <a:pt x="224501" y="52060"/>
                  <a:pt x="224501" y="63573"/>
                </a:cubicBezTo>
                <a:cubicBezTo>
                  <a:pt x="224501" y="80152"/>
                  <a:pt x="230032" y="96270"/>
                  <a:pt x="240172" y="109165"/>
                </a:cubicBezTo>
                <a:cubicBezTo>
                  <a:pt x="238328" y="111928"/>
                  <a:pt x="236024" y="114230"/>
                  <a:pt x="233719" y="116533"/>
                </a:cubicBezTo>
                <a:cubicBezTo>
                  <a:pt x="223118" y="111007"/>
                  <a:pt x="211134" y="107783"/>
                  <a:pt x="199150" y="107783"/>
                </a:cubicBezTo>
                <a:cubicBezTo>
                  <a:pt x="189010" y="107783"/>
                  <a:pt x="177948" y="111467"/>
                  <a:pt x="171034" y="114230"/>
                </a:cubicBezTo>
                <a:cubicBezTo>
                  <a:pt x="168729" y="91204"/>
                  <a:pt x="155824" y="70942"/>
                  <a:pt x="136004" y="59429"/>
                </a:cubicBezTo>
                <a:cubicBezTo>
                  <a:pt x="142457" y="34100"/>
                  <a:pt x="165964" y="16140"/>
                  <a:pt x="192697" y="16140"/>
                </a:cubicBezTo>
                <a:close/>
                <a:moveTo>
                  <a:pt x="301511" y="0"/>
                </a:moveTo>
                <a:cubicBezTo>
                  <a:pt x="337146" y="0"/>
                  <a:pt x="366033" y="28871"/>
                  <a:pt x="366033" y="64485"/>
                </a:cubicBezTo>
                <a:cubicBezTo>
                  <a:pt x="366033" y="100099"/>
                  <a:pt x="337146" y="128970"/>
                  <a:pt x="301511" y="128970"/>
                </a:cubicBezTo>
                <a:cubicBezTo>
                  <a:pt x="265876" y="128970"/>
                  <a:pt x="236989" y="100099"/>
                  <a:pt x="236989" y="64485"/>
                </a:cubicBezTo>
                <a:cubicBezTo>
                  <a:pt x="236989" y="28871"/>
                  <a:pt x="265876" y="0"/>
                  <a:pt x="301511" y="0"/>
                </a:cubicBezTo>
                <a:close/>
              </a:path>
            </a:pathLst>
          </a:custGeom>
          <a:gradFill>
            <a:gsLst>
              <a:gs pos="30000">
                <a:schemeClr val="bg1"/>
              </a:gs>
              <a:gs pos="100000">
                <a:schemeClr val="bg1">
                  <a:alpha val="50000"/>
                </a:schemeClr>
              </a:gs>
            </a:gsLst>
            <a:lin ang="2700000" scaled="0"/>
          </a:gra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5" name="矩形 34">
            <a:extLst>
              <a:ext uri="{FF2B5EF4-FFF2-40B4-BE49-F238E27FC236}">
                <a16:creationId xmlns:a16="http://schemas.microsoft.com/office/drawing/2014/main" xmlns="" id="{5C167FED-B897-4CF2-A397-8E15736B372D}"/>
              </a:ext>
            </a:extLst>
          </p:cNvPr>
          <p:cNvSpPr/>
          <p:nvPr/>
        </p:nvSpPr>
        <p:spPr>
          <a:xfrm>
            <a:off x="660402" y="533400"/>
            <a:ext cx="5435598" cy="57327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a:extLst>
              <a:ext uri="{FF2B5EF4-FFF2-40B4-BE49-F238E27FC236}">
                <a16:creationId xmlns:a16="http://schemas.microsoft.com/office/drawing/2014/main" xmlns="" id="{BA246BD4-8CE0-4009-B72C-4924B092F5E7}"/>
              </a:ext>
            </a:extLst>
          </p:cNvPr>
          <p:cNvSpPr txBox="1"/>
          <p:nvPr/>
        </p:nvSpPr>
        <p:spPr>
          <a:xfrm>
            <a:off x="765384" y="584608"/>
            <a:ext cx="4938210" cy="461665"/>
          </a:xfrm>
          <a:prstGeom prst="rect">
            <a:avLst/>
          </a:prstGeom>
          <a:noFill/>
        </p:spPr>
        <p:txBody>
          <a:bodyPr wrap="square" rtlCol="0">
            <a:spAutoFit/>
          </a:bodyPr>
          <a:lstStyle/>
          <a:p>
            <a:r>
              <a:rPr lang="zh-CN" altLang="en-US" sz="2400" b="1" dirty="0">
                <a:solidFill>
                  <a:schemeClr val="bg1"/>
                </a:solidFill>
                <a:latin typeface="+mj-ea"/>
                <a:ea typeface="+mj-ea"/>
              </a:rPr>
              <a:t>我们只为客户提供一流产品和服务</a:t>
            </a:r>
          </a:p>
        </p:txBody>
      </p:sp>
    </p:spTree>
    <p:extLst>
      <p:ext uri="{BB962C8B-B14F-4D97-AF65-F5344CB8AC3E}">
        <p14:creationId xmlns:p14="http://schemas.microsoft.com/office/powerpoint/2010/main" val="1056653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xmlns="" id="{10621F94-9EF5-432C-B2D0-08271EE4E21C}"/>
              </a:ext>
            </a:extLst>
          </p:cNvPr>
          <p:cNvSpPr/>
          <p:nvPr/>
        </p:nvSpPr>
        <p:spPr>
          <a:xfrm>
            <a:off x="3581399" y="552450"/>
            <a:ext cx="8202613" cy="2609850"/>
          </a:xfrm>
          <a:prstGeom prst="rect">
            <a:avLst/>
          </a:prstGeom>
          <a:blipFill>
            <a:blip r:embed="rId2"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xmlns="" id="{F931FF63-B2EC-4458-9E47-E964CDFFAC05}"/>
              </a:ext>
            </a:extLst>
          </p:cNvPr>
          <p:cNvSpPr/>
          <p:nvPr/>
        </p:nvSpPr>
        <p:spPr>
          <a:xfrm>
            <a:off x="9925050" y="552450"/>
            <a:ext cx="1858962" cy="260985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xmlns="" id="{C5762140-B432-412F-80F6-92F77050D730}"/>
              </a:ext>
            </a:extLst>
          </p:cNvPr>
          <p:cNvSpPr txBox="1"/>
          <p:nvPr/>
        </p:nvSpPr>
        <p:spPr>
          <a:xfrm>
            <a:off x="328140" y="1723947"/>
            <a:ext cx="2816016" cy="1019253"/>
          </a:xfrm>
          <a:prstGeom prst="rect">
            <a:avLst/>
          </a:prstGeom>
          <a:noFill/>
        </p:spPr>
        <p:txBody>
          <a:bodyPr wrap="square" rtlCol="0" anchor="b">
            <a:spAutoFit/>
          </a:bodyPr>
          <a:lstStyle/>
          <a:p>
            <a:pPr>
              <a:lnSpc>
                <a:spcPct val="130000"/>
              </a:lnSpc>
            </a:pPr>
            <a:r>
              <a:rPr lang="zh-CN" altLang="en-US" sz="2400" b="1" dirty="0">
                <a:solidFill>
                  <a:schemeClr val="accent1"/>
                </a:solidFill>
                <a:latin typeface="+mj-ea"/>
                <a:ea typeface="+mj-ea"/>
              </a:rPr>
              <a:t>我们只为客户提供一流产品和服务</a:t>
            </a:r>
          </a:p>
        </p:txBody>
      </p:sp>
      <p:sp>
        <p:nvSpPr>
          <p:cNvPr id="5" name="矩形 4">
            <a:extLst>
              <a:ext uri="{FF2B5EF4-FFF2-40B4-BE49-F238E27FC236}">
                <a16:creationId xmlns:a16="http://schemas.microsoft.com/office/drawing/2014/main" xmlns="" id="{BCA95371-0C94-44B3-A8E5-161A846BFE2E}"/>
              </a:ext>
            </a:extLst>
          </p:cNvPr>
          <p:cNvSpPr/>
          <p:nvPr/>
        </p:nvSpPr>
        <p:spPr>
          <a:xfrm>
            <a:off x="407988" y="3090300"/>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xmlns="" id="{F58427F9-0E82-4595-8ABF-972B4CD9FAE2}"/>
              </a:ext>
            </a:extLst>
          </p:cNvPr>
          <p:cNvSpPr/>
          <p:nvPr/>
        </p:nvSpPr>
        <p:spPr>
          <a:xfrm>
            <a:off x="1127988" y="3090300"/>
            <a:ext cx="720000" cy="7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xmlns="" id="{53628EC7-AF92-407B-AE61-B5D373BD3222}"/>
              </a:ext>
            </a:extLst>
          </p:cNvPr>
          <p:cNvSpPr txBox="1"/>
          <p:nvPr/>
        </p:nvSpPr>
        <p:spPr>
          <a:xfrm>
            <a:off x="328140" y="4243951"/>
            <a:ext cx="3173411" cy="1532599"/>
          </a:xfrm>
          <a:prstGeom prst="rect">
            <a:avLst/>
          </a:prstGeom>
          <a:noFill/>
        </p:spPr>
        <p:txBody>
          <a:bodyPr wrap="square" rtlCol="0">
            <a:spAutoFit/>
          </a:bodyPr>
          <a:lstStyle/>
          <a:p>
            <a:pPr>
              <a:lnSpc>
                <a:spcPct val="150000"/>
              </a:lnSpc>
            </a:pPr>
            <a:r>
              <a:rPr lang="zh-CN" altLang="en-US" sz="1600" dirty="0">
                <a:solidFill>
                  <a:schemeClr val="tx1">
                    <a:lumMod val="50000"/>
                    <a:lumOff val="50000"/>
                  </a:schemeClr>
                </a:solidFill>
              </a:rPr>
              <a:t>在此处输入内容在此处输入内容在此处输入内容在此处输入内容在此处输入内容在此处输入内容在此处输入内容在此处输入内容</a:t>
            </a:r>
          </a:p>
        </p:txBody>
      </p:sp>
      <p:sp>
        <p:nvSpPr>
          <p:cNvPr id="10" name="文本框 9">
            <a:extLst>
              <a:ext uri="{FF2B5EF4-FFF2-40B4-BE49-F238E27FC236}">
                <a16:creationId xmlns:a16="http://schemas.microsoft.com/office/drawing/2014/main" xmlns="" id="{D53274DD-E3EE-4B72-85DE-C4A2EC117ACE}"/>
              </a:ext>
            </a:extLst>
          </p:cNvPr>
          <p:cNvSpPr txBox="1"/>
          <p:nvPr/>
        </p:nvSpPr>
        <p:spPr>
          <a:xfrm>
            <a:off x="328140" y="3770144"/>
            <a:ext cx="2816016" cy="464679"/>
          </a:xfrm>
          <a:prstGeom prst="rect">
            <a:avLst/>
          </a:prstGeom>
          <a:noFill/>
        </p:spPr>
        <p:txBody>
          <a:bodyPr wrap="square" rtlCol="0" anchor="b">
            <a:spAutoFit/>
          </a:bodyPr>
          <a:lstStyle/>
          <a:p>
            <a:pPr>
              <a:lnSpc>
                <a:spcPct val="130000"/>
              </a:lnSpc>
            </a:pPr>
            <a:r>
              <a:rPr lang="zh-CN" altLang="en-US" sz="2000" b="1" dirty="0">
                <a:solidFill>
                  <a:schemeClr val="accent1"/>
                </a:solidFill>
                <a:latin typeface="+mj-ea"/>
                <a:ea typeface="+mj-ea"/>
              </a:rPr>
              <a:t>小标题</a:t>
            </a:r>
          </a:p>
        </p:txBody>
      </p:sp>
      <p:sp>
        <p:nvSpPr>
          <p:cNvPr id="17" name="文本框 16">
            <a:extLst>
              <a:ext uri="{FF2B5EF4-FFF2-40B4-BE49-F238E27FC236}">
                <a16:creationId xmlns:a16="http://schemas.microsoft.com/office/drawing/2014/main" xmlns="" id="{35B6DA03-A6B5-4E41-A13C-E54069D2F2CB}"/>
              </a:ext>
            </a:extLst>
          </p:cNvPr>
          <p:cNvSpPr txBox="1"/>
          <p:nvPr/>
        </p:nvSpPr>
        <p:spPr>
          <a:xfrm>
            <a:off x="4034451" y="4243951"/>
            <a:ext cx="3173411" cy="1532599"/>
          </a:xfrm>
          <a:prstGeom prst="rect">
            <a:avLst/>
          </a:prstGeom>
          <a:noFill/>
        </p:spPr>
        <p:txBody>
          <a:bodyPr wrap="square" rtlCol="0">
            <a:spAutoFit/>
          </a:bodyPr>
          <a:lstStyle/>
          <a:p>
            <a:pPr>
              <a:lnSpc>
                <a:spcPct val="150000"/>
              </a:lnSpc>
            </a:pPr>
            <a:r>
              <a:rPr lang="zh-CN" altLang="en-US" sz="1600" dirty="0">
                <a:solidFill>
                  <a:schemeClr val="tx1">
                    <a:lumMod val="50000"/>
                    <a:lumOff val="50000"/>
                  </a:schemeClr>
                </a:solidFill>
              </a:rPr>
              <a:t>在此处输入内容在此处输入内容在此处输入内容在此处输入内容在此处输入内容在此处输入内容在此处输入内容在此处输入内容</a:t>
            </a:r>
          </a:p>
        </p:txBody>
      </p:sp>
      <p:sp>
        <p:nvSpPr>
          <p:cNvPr id="18" name="文本框 17">
            <a:extLst>
              <a:ext uri="{FF2B5EF4-FFF2-40B4-BE49-F238E27FC236}">
                <a16:creationId xmlns:a16="http://schemas.microsoft.com/office/drawing/2014/main" xmlns="" id="{A3FCB4F0-8A47-42F4-B1D9-AF6512CCDF09}"/>
              </a:ext>
            </a:extLst>
          </p:cNvPr>
          <p:cNvSpPr txBox="1"/>
          <p:nvPr/>
        </p:nvSpPr>
        <p:spPr>
          <a:xfrm>
            <a:off x="4034451" y="3770144"/>
            <a:ext cx="2816016" cy="464679"/>
          </a:xfrm>
          <a:prstGeom prst="rect">
            <a:avLst/>
          </a:prstGeom>
          <a:noFill/>
        </p:spPr>
        <p:txBody>
          <a:bodyPr wrap="square" rtlCol="0" anchor="b">
            <a:spAutoFit/>
          </a:bodyPr>
          <a:lstStyle/>
          <a:p>
            <a:pPr>
              <a:lnSpc>
                <a:spcPct val="130000"/>
              </a:lnSpc>
            </a:pPr>
            <a:r>
              <a:rPr lang="zh-CN" altLang="en-US" sz="2000" b="1" dirty="0">
                <a:solidFill>
                  <a:schemeClr val="accent1"/>
                </a:solidFill>
                <a:latin typeface="+mj-ea"/>
                <a:ea typeface="+mj-ea"/>
              </a:rPr>
              <a:t>小标题</a:t>
            </a:r>
          </a:p>
        </p:txBody>
      </p:sp>
      <p:sp>
        <p:nvSpPr>
          <p:cNvPr id="20" name="文本框 19">
            <a:extLst>
              <a:ext uri="{FF2B5EF4-FFF2-40B4-BE49-F238E27FC236}">
                <a16:creationId xmlns:a16="http://schemas.microsoft.com/office/drawing/2014/main" xmlns="" id="{8EB3F903-D265-4AEA-B109-F0631EBADCBE}"/>
              </a:ext>
            </a:extLst>
          </p:cNvPr>
          <p:cNvSpPr txBox="1"/>
          <p:nvPr/>
        </p:nvSpPr>
        <p:spPr>
          <a:xfrm>
            <a:off x="7740761" y="4243951"/>
            <a:ext cx="3173411" cy="1532599"/>
          </a:xfrm>
          <a:prstGeom prst="rect">
            <a:avLst/>
          </a:prstGeom>
          <a:noFill/>
        </p:spPr>
        <p:txBody>
          <a:bodyPr wrap="square" rtlCol="0">
            <a:spAutoFit/>
          </a:bodyPr>
          <a:lstStyle/>
          <a:p>
            <a:pPr>
              <a:lnSpc>
                <a:spcPct val="150000"/>
              </a:lnSpc>
            </a:pPr>
            <a:r>
              <a:rPr lang="zh-CN" altLang="en-US" sz="1600" dirty="0">
                <a:solidFill>
                  <a:schemeClr val="tx1">
                    <a:lumMod val="50000"/>
                    <a:lumOff val="50000"/>
                  </a:schemeClr>
                </a:solidFill>
              </a:rPr>
              <a:t>在此处输入内容在此处输入内容在此处输入内容在此处输入内容在此处输入内容在此处输入内容在此处输入内容在此处输入内容</a:t>
            </a:r>
          </a:p>
        </p:txBody>
      </p:sp>
      <p:sp>
        <p:nvSpPr>
          <p:cNvPr id="21" name="文本框 20">
            <a:extLst>
              <a:ext uri="{FF2B5EF4-FFF2-40B4-BE49-F238E27FC236}">
                <a16:creationId xmlns:a16="http://schemas.microsoft.com/office/drawing/2014/main" xmlns="" id="{5B64D593-FE0E-4BDD-A4FA-5F93F0A9D8D8}"/>
              </a:ext>
            </a:extLst>
          </p:cNvPr>
          <p:cNvSpPr txBox="1"/>
          <p:nvPr/>
        </p:nvSpPr>
        <p:spPr>
          <a:xfrm>
            <a:off x="7740761" y="3770144"/>
            <a:ext cx="2816016" cy="464679"/>
          </a:xfrm>
          <a:prstGeom prst="rect">
            <a:avLst/>
          </a:prstGeom>
          <a:noFill/>
        </p:spPr>
        <p:txBody>
          <a:bodyPr wrap="square" rtlCol="0" anchor="b">
            <a:spAutoFit/>
          </a:bodyPr>
          <a:lstStyle/>
          <a:p>
            <a:pPr>
              <a:lnSpc>
                <a:spcPct val="130000"/>
              </a:lnSpc>
            </a:pPr>
            <a:r>
              <a:rPr lang="zh-CN" altLang="en-US" sz="2000" b="1" dirty="0">
                <a:solidFill>
                  <a:schemeClr val="accent1"/>
                </a:solidFill>
                <a:latin typeface="+mj-ea"/>
                <a:ea typeface="+mj-ea"/>
              </a:rPr>
              <a:t>小标题</a:t>
            </a:r>
          </a:p>
        </p:txBody>
      </p:sp>
      <p:sp>
        <p:nvSpPr>
          <p:cNvPr id="24" name="任意多边形: 形状 23">
            <a:extLst>
              <a:ext uri="{FF2B5EF4-FFF2-40B4-BE49-F238E27FC236}">
                <a16:creationId xmlns:a16="http://schemas.microsoft.com/office/drawing/2014/main" xmlns="" id="{7D2706FA-91F6-426E-BF6E-E80222139E81}"/>
              </a:ext>
            </a:extLst>
          </p:cNvPr>
          <p:cNvSpPr/>
          <p:nvPr/>
        </p:nvSpPr>
        <p:spPr>
          <a:xfrm rot="16200000">
            <a:off x="9174160" y="3695700"/>
            <a:ext cx="2609850" cy="2609852"/>
          </a:xfrm>
          <a:custGeom>
            <a:avLst/>
            <a:gdLst>
              <a:gd name="connsiteX0" fmla="*/ 2609850 w 2609850"/>
              <a:gd name="connsiteY0" fmla="*/ 2564133 h 2609852"/>
              <a:gd name="connsiteX1" fmla="*/ 2609850 w 2609850"/>
              <a:gd name="connsiteY1" fmla="*/ 2609852 h 2609852"/>
              <a:gd name="connsiteX2" fmla="*/ 0 w 2609850"/>
              <a:gd name="connsiteY2" fmla="*/ 2609852 h 2609852"/>
              <a:gd name="connsiteX3" fmla="*/ 0 w 2609850"/>
              <a:gd name="connsiteY3" fmla="*/ 2564133 h 2609852"/>
              <a:gd name="connsiteX4" fmla="*/ 1 w 2609850"/>
              <a:gd name="connsiteY4" fmla="*/ 2564133 h 2609852"/>
              <a:gd name="connsiteX5" fmla="*/ 1 w 2609850"/>
              <a:gd name="connsiteY5" fmla="*/ 0 h 2609852"/>
              <a:gd name="connsiteX6" fmla="*/ 45720 w 2609850"/>
              <a:gd name="connsiteY6" fmla="*/ 0 h 2609852"/>
              <a:gd name="connsiteX7" fmla="*/ 45720 w 2609850"/>
              <a:gd name="connsiteY7" fmla="*/ 2564133 h 2609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9850" h="2609852">
                <a:moveTo>
                  <a:pt x="2609850" y="2564133"/>
                </a:moveTo>
                <a:lnTo>
                  <a:pt x="2609850" y="2609852"/>
                </a:lnTo>
                <a:lnTo>
                  <a:pt x="0" y="2609852"/>
                </a:lnTo>
                <a:lnTo>
                  <a:pt x="0" y="2564133"/>
                </a:lnTo>
                <a:lnTo>
                  <a:pt x="1" y="2564133"/>
                </a:lnTo>
                <a:lnTo>
                  <a:pt x="1" y="0"/>
                </a:lnTo>
                <a:lnTo>
                  <a:pt x="45720" y="0"/>
                </a:lnTo>
                <a:lnTo>
                  <a:pt x="45720" y="2564133"/>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72207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xmlns="" id="{FD2809AB-E1B3-4F6B-909C-E04FDEEB5DFA}"/>
              </a:ext>
            </a:extLst>
          </p:cNvPr>
          <p:cNvSpPr>
            <a:spLocks noGrp="1"/>
          </p:cNvSpPr>
          <p:nvPr>
            <p:ph type="body" idx="10"/>
          </p:nvPr>
        </p:nvSpPr>
        <p:spPr/>
        <p:txBody>
          <a:bodyPr/>
          <a:lstStyle/>
          <a:p>
            <a:r>
              <a:rPr lang="en-US" altLang="zh-CN" dirty="0"/>
              <a:t>03</a:t>
            </a:r>
            <a:endParaRPr lang="zh-CN" altLang="en-US" dirty="0"/>
          </a:p>
        </p:txBody>
      </p:sp>
      <p:sp>
        <p:nvSpPr>
          <p:cNvPr id="7" name="文本占位符 6">
            <a:extLst>
              <a:ext uri="{FF2B5EF4-FFF2-40B4-BE49-F238E27FC236}">
                <a16:creationId xmlns:a16="http://schemas.microsoft.com/office/drawing/2014/main" xmlns="" id="{A2422CE9-BA64-4BE6-9D8F-DDAE5922150D}"/>
              </a:ext>
            </a:extLst>
          </p:cNvPr>
          <p:cNvSpPr>
            <a:spLocks noGrp="1"/>
          </p:cNvSpPr>
          <p:nvPr>
            <p:ph type="body" sz="quarter" idx="11"/>
          </p:nvPr>
        </p:nvSpPr>
        <p:spPr/>
        <p:txBody>
          <a:bodyPr/>
          <a:lstStyle/>
          <a:p>
            <a:r>
              <a:rPr lang="zh-CN" altLang="en-US" dirty="0"/>
              <a:t>核心优势</a:t>
            </a:r>
          </a:p>
        </p:txBody>
      </p:sp>
      <p:sp>
        <p:nvSpPr>
          <p:cNvPr id="8" name="文本框 7">
            <a:extLst>
              <a:ext uri="{FF2B5EF4-FFF2-40B4-BE49-F238E27FC236}">
                <a16:creationId xmlns:a16="http://schemas.microsoft.com/office/drawing/2014/main" xmlns="" id="{57873C76-E067-4E10-AE03-E3BD9A9EBE31}"/>
              </a:ext>
            </a:extLst>
          </p:cNvPr>
          <p:cNvSpPr txBox="1"/>
          <p:nvPr/>
        </p:nvSpPr>
        <p:spPr>
          <a:xfrm>
            <a:off x="7340599" y="4327631"/>
            <a:ext cx="2670175" cy="27559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1" lang="zh-CN" altLang="en-US" sz="1200" dirty="0">
                <a:solidFill>
                  <a:prstClr val="white"/>
                </a:solidFill>
                <a:latin typeface="Microsoft YaHei Light" panose="020B0502040204020203" pitchFamily="34" charset="-122"/>
                <a:ea typeface="Microsoft YaHei Light" panose="020B0502040204020203" pitchFamily="34" charset="-122"/>
              </a:rPr>
              <a:t>在此输入你想输入的内容</a:t>
            </a:r>
            <a:endParaRPr kumimoji="1" lang="zh-CN" altLang="en-US" sz="1200" b="0" i="0" u="none" strike="noStrike" kern="1200" cap="none" spc="0" normalizeH="0" baseline="0" noProof="0" dirty="0">
              <a:ln>
                <a:noFill/>
              </a:ln>
              <a:solidFill>
                <a:prstClr val="white"/>
              </a:solidFill>
              <a:effectLst/>
              <a:uLnTx/>
              <a:uFillTx/>
              <a:latin typeface="Microsoft YaHei Light" panose="020B0502040204020203" pitchFamily="34" charset="-122"/>
              <a:ea typeface="Microsoft YaHei Light" panose="020B0502040204020203" pitchFamily="34" charset="-122"/>
              <a:cs typeface="+mn-cs"/>
            </a:endParaRPr>
          </a:p>
        </p:txBody>
      </p:sp>
    </p:spTree>
    <p:extLst>
      <p:ext uri="{BB962C8B-B14F-4D97-AF65-F5344CB8AC3E}">
        <p14:creationId xmlns:p14="http://schemas.microsoft.com/office/powerpoint/2010/main" val="893503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î$lïďe">
            <a:extLst>
              <a:ext uri="{FF2B5EF4-FFF2-40B4-BE49-F238E27FC236}">
                <a16:creationId xmlns:a16="http://schemas.microsoft.com/office/drawing/2014/main" xmlns="" id="{58197B70-3F22-479D-94CA-D031E859C2A5}"/>
              </a:ext>
            </a:extLst>
          </p:cNvPr>
          <p:cNvGrpSpPr/>
          <p:nvPr/>
        </p:nvGrpSpPr>
        <p:grpSpPr>
          <a:xfrm>
            <a:off x="6285037" y="1568345"/>
            <a:ext cx="5604452" cy="4127710"/>
            <a:chOff x="5914873" y="1584000"/>
            <a:chExt cx="5604452" cy="4127710"/>
          </a:xfrm>
        </p:grpSpPr>
        <p:grpSp>
          <p:nvGrpSpPr>
            <p:cNvPr id="20" name="î$ḷiḋè">
              <a:extLst>
                <a:ext uri="{FF2B5EF4-FFF2-40B4-BE49-F238E27FC236}">
                  <a16:creationId xmlns:a16="http://schemas.microsoft.com/office/drawing/2014/main" xmlns="" id="{54380A98-DF1F-42F1-853D-E858DA9D8513}"/>
                </a:ext>
              </a:extLst>
            </p:cNvPr>
            <p:cNvGrpSpPr/>
            <p:nvPr/>
          </p:nvGrpSpPr>
          <p:grpSpPr>
            <a:xfrm>
              <a:off x="5914873" y="1584000"/>
              <a:ext cx="5009050" cy="4127710"/>
              <a:chOff x="5914873" y="1584000"/>
              <a:chExt cx="5009050" cy="4127710"/>
            </a:xfrm>
          </p:grpSpPr>
          <p:sp>
            <p:nvSpPr>
              <p:cNvPr id="27" name="isḷïde">
                <a:extLst>
                  <a:ext uri="{FF2B5EF4-FFF2-40B4-BE49-F238E27FC236}">
                    <a16:creationId xmlns:a16="http://schemas.microsoft.com/office/drawing/2014/main" xmlns="" id="{7340650B-45C0-4791-9B6F-047FFF8ABF36}"/>
                  </a:ext>
                </a:extLst>
              </p:cNvPr>
              <p:cNvSpPr/>
              <p:nvPr/>
            </p:nvSpPr>
            <p:spPr>
              <a:xfrm flipV="1">
                <a:off x="6637198" y="5382358"/>
                <a:ext cx="4286725" cy="329352"/>
              </a:xfrm>
              <a:prstGeom prst="round2SameRect">
                <a:avLst>
                  <a:gd name="adj1" fmla="val 50000"/>
                  <a:gd name="adj2" fmla="val 0"/>
                </a:avLst>
              </a:pr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Autofit/>
              </a:bodyPr>
              <a:lstStyle/>
              <a:p>
                <a:pPr algn="ctr"/>
                <a:endParaRPr>
                  <a:latin typeface="+mn-ea"/>
                </a:endParaRPr>
              </a:p>
            </p:txBody>
          </p:sp>
          <p:sp>
            <p:nvSpPr>
              <p:cNvPr id="28" name="iṧḷïďé">
                <a:extLst>
                  <a:ext uri="{FF2B5EF4-FFF2-40B4-BE49-F238E27FC236}">
                    <a16:creationId xmlns:a16="http://schemas.microsoft.com/office/drawing/2014/main" xmlns="" id="{8759B5AB-9FFD-4486-B253-E9934B43A633}"/>
                  </a:ext>
                </a:extLst>
              </p:cNvPr>
              <p:cNvSpPr/>
              <p:nvPr/>
            </p:nvSpPr>
            <p:spPr>
              <a:xfrm rot="4599532" flipV="1">
                <a:off x="4135771" y="3363102"/>
                <a:ext cx="3824378" cy="266173"/>
              </a:xfrm>
              <a:prstGeom prst="round2SameRect">
                <a:avLst>
                  <a:gd name="adj1" fmla="val 50000"/>
                  <a:gd name="adj2" fmla="val 0"/>
                </a:avLst>
              </a:pr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Autofit/>
              </a:bodyPr>
              <a:lstStyle/>
              <a:p>
                <a:pPr algn="ctr"/>
                <a:endParaRPr sz="1400">
                  <a:latin typeface="+mn-ea"/>
                </a:endParaRPr>
              </a:p>
            </p:txBody>
          </p:sp>
        </p:grpSp>
        <p:sp>
          <p:nvSpPr>
            <p:cNvPr id="21" name="îs1íďé">
              <a:extLst>
                <a:ext uri="{FF2B5EF4-FFF2-40B4-BE49-F238E27FC236}">
                  <a16:creationId xmlns:a16="http://schemas.microsoft.com/office/drawing/2014/main" xmlns="" id="{9B76372D-858D-4F96-9AB1-EC930F485B39}"/>
                </a:ext>
              </a:extLst>
            </p:cNvPr>
            <p:cNvSpPr/>
            <p:nvPr/>
          </p:nvSpPr>
          <p:spPr>
            <a:xfrm>
              <a:off x="6637198" y="3476340"/>
              <a:ext cx="1081297" cy="1081299"/>
            </a:xfrm>
            <a:prstGeom prst="ellipse">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rmAutofit/>
            </a:bodyPr>
            <a:lstStyle/>
            <a:p>
              <a:pPr algn="ctr">
                <a:spcBef>
                  <a:spcPct val="0"/>
                </a:spcBef>
              </a:pPr>
              <a:r>
                <a:rPr lang="zh-CN" altLang="en-US" sz="1600" b="1" dirty="0">
                  <a:solidFill>
                    <a:schemeClr val="accent1"/>
                  </a:solidFill>
                  <a:latin typeface="+mn-ea"/>
                </a:rPr>
                <a:t>关键词</a:t>
              </a:r>
              <a:endParaRPr lang="en-US" altLang="zh-CN" sz="1600" b="1" dirty="0">
                <a:solidFill>
                  <a:schemeClr val="accent1"/>
                </a:solidFill>
                <a:latin typeface="+mn-ea"/>
              </a:endParaRPr>
            </a:p>
          </p:txBody>
        </p:sp>
        <p:sp>
          <p:nvSpPr>
            <p:cNvPr id="22" name="íṥlîḑê">
              <a:extLst>
                <a:ext uri="{FF2B5EF4-FFF2-40B4-BE49-F238E27FC236}">
                  <a16:creationId xmlns:a16="http://schemas.microsoft.com/office/drawing/2014/main" xmlns="" id="{11034764-847E-4258-8EA5-EF6C1B09B595}"/>
                </a:ext>
              </a:extLst>
            </p:cNvPr>
            <p:cNvSpPr/>
            <p:nvPr/>
          </p:nvSpPr>
          <p:spPr>
            <a:xfrm>
              <a:off x="8069143" y="3696784"/>
              <a:ext cx="1433632" cy="1433634"/>
            </a:xfrm>
            <a:prstGeom prst="ellipse">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rmAutofit/>
            </a:bodyPr>
            <a:lstStyle/>
            <a:p>
              <a:pPr algn="ctr">
                <a:spcBef>
                  <a:spcPct val="0"/>
                </a:spcBef>
              </a:pPr>
              <a:r>
                <a:rPr lang="zh-CN" altLang="en-US" sz="2400" b="1" dirty="0">
                  <a:solidFill>
                    <a:schemeClr val="accent1"/>
                  </a:solidFill>
                  <a:latin typeface="+mn-ea"/>
                </a:rPr>
                <a:t>关键词</a:t>
              </a:r>
              <a:endParaRPr lang="en-US" altLang="zh-CN" sz="2400" b="1" dirty="0">
                <a:solidFill>
                  <a:schemeClr val="accent1"/>
                </a:solidFill>
                <a:latin typeface="+mn-ea"/>
              </a:endParaRPr>
            </a:p>
          </p:txBody>
        </p:sp>
        <p:sp>
          <p:nvSpPr>
            <p:cNvPr id="23" name="íşľiḋê">
              <a:extLst>
                <a:ext uri="{FF2B5EF4-FFF2-40B4-BE49-F238E27FC236}">
                  <a16:creationId xmlns:a16="http://schemas.microsoft.com/office/drawing/2014/main" xmlns="" id="{AF6D452F-603F-4772-AF7A-CD21EEABA96E}"/>
                </a:ext>
              </a:extLst>
            </p:cNvPr>
            <p:cNvSpPr/>
            <p:nvPr/>
          </p:nvSpPr>
          <p:spPr>
            <a:xfrm>
              <a:off x="7314119" y="1917708"/>
              <a:ext cx="1676618" cy="1676622"/>
            </a:xfrm>
            <a:prstGeom prst="ellipse">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rmAutofit/>
            </a:bodyPr>
            <a:lstStyle/>
            <a:p>
              <a:pPr algn="ctr">
                <a:spcBef>
                  <a:spcPct val="0"/>
                </a:spcBef>
              </a:pPr>
              <a:r>
                <a:rPr lang="zh-CN" altLang="en-US" b="1" dirty="0">
                  <a:solidFill>
                    <a:schemeClr val="accent1"/>
                  </a:solidFill>
                  <a:latin typeface="+mn-ea"/>
                </a:rPr>
                <a:t>关键词</a:t>
              </a:r>
              <a:endParaRPr lang="en-US" altLang="zh-CN" b="1" dirty="0">
                <a:solidFill>
                  <a:schemeClr val="accent1"/>
                </a:solidFill>
                <a:latin typeface="+mn-ea"/>
              </a:endParaRPr>
            </a:p>
          </p:txBody>
        </p:sp>
        <p:sp>
          <p:nvSpPr>
            <p:cNvPr id="24" name="îś1íde">
              <a:extLst>
                <a:ext uri="{FF2B5EF4-FFF2-40B4-BE49-F238E27FC236}">
                  <a16:creationId xmlns:a16="http://schemas.microsoft.com/office/drawing/2014/main" xmlns="" id="{C3C2CF76-FF13-4B4C-8EF1-01C6A15C70D9}"/>
                </a:ext>
              </a:extLst>
            </p:cNvPr>
            <p:cNvSpPr/>
            <p:nvPr/>
          </p:nvSpPr>
          <p:spPr>
            <a:xfrm>
              <a:off x="9188376" y="1865908"/>
              <a:ext cx="2330949" cy="2330954"/>
            </a:xfrm>
            <a:prstGeom prst="ellipse">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rmAutofit/>
            </a:bodyPr>
            <a:lstStyle/>
            <a:p>
              <a:pPr algn="ctr">
                <a:spcBef>
                  <a:spcPct val="0"/>
                </a:spcBef>
              </a:pPr>
              <a:r>
                <a:rPr lang="zh-CN" altLang="en-US" sz="2800" b="1" dirty="0">
                  <a:solidFill>
                    <a:schemeClr val="accent1"/>
                  </a:solidFill>
                  <a:latin typeface="+mn-ea"/>
                </a:rPr>
                <a:t>关键词</a:t>
              </a:r>
              <a:endParaRPr lang="en-US" altLang="zh-CN" sz="2800" b="1" dirty="0">
                <a:solidFill>
                  <a:schemeClr val="accent1"/>
                </a:solidFill>
                <a:latin typeface="+mn-ea"/>
              </a:endParaRPr>
            </a:p>
          </p:txBody>
        </p:sp>
        <p:sp>
          <p:nvSpPr>
            <p:cNvPr id="25" name="îṧlíḋé">
              <a:extLst>
                <a:ext uri="{FF2B5EF4-FFF2-40B4-BE49-F238E27FC236}">
                  <a16:creationId xmlns:a16="http://schemas.microsoft.com/office/drawing/2014/main" xmlns="" id="{F27D46BD-6CDE-4268-9FAE-02F3521D5798}"/>
                </a:ext>
              </a:extLst>
            </p:cNvPr>
            <p:cNvSpPr/>
            <p:nvPr/>
          </p:nvSpPr>
          <p:spPr>
            <a:xfrm>
              <a:off x="9830998" y="4377309"/>
              <a:ext cx="824602" cy="824602"/>
            </a:xfrm>
            <a:prstGeom prst="ellipse">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rmAutofit/>
            </a:bodyPr>
            <a:lstStyle/>
            <a:p>
              <a:pPr algn="ctr">
                <a:spcBef>
                  <a:spcPct val="0"/>
                </a:spcBef>
              </a:pPr>
              <a:r>
                <a:rPr lang="zh-CN" altLang="en-US" sz="1000" b="1" dirty="0">
                  <a:solidFill>
                    <a:schemeClr val="accent1"/>
                  </a:solidFill>
                  <a:latin typeface="+mn-ea"/>
                </a:rPr>
                <a:t>关键词</a:t>
              </a:r>
              <a:endParaRPr lang="en-US" altLang="zh-CN" sz="1000" b="1" dirty="0">
                <a:solidFill>
                  <a:schemeClr val="accent1"/>
                </a:solidFill>
                <a:latin typeface="+mn-ea"/>
              </a:endParaRPr>
            </a:p>
          </p:txBody>
        </p:sp>
        <p:sp>
          <p:nvSpPr>
            <p:cNvPr id="26" name="ïS1iḑé">
              <a:extLst>
                <a:ext uri="{FF2B5EF4-FFF2-40B4-BE49-F238E27FC236}">
                  <a16:creationId xmlns:a16="http://schemas.microsoft.com/office/drawing/2014/main" xmlns="" id="{DCFBAA4D-2E9C-40CA-873B-316E3EC6310C}"/>
                </a:ext>
              </a:extLst>
            </p:cNvPr>
            <p:cNvSpPr/>
            <p:nvPr/>
          </p:nvSpPr>
          <p:spPr>
            <a:xfrm>
              <a:off x="6240931" y="2261951"/>
              <a:ext cx="969494" cy="969494"/>
            </a:xfrm>
            <a:prstGeom prst="ellipse">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normAutofit/>
            </a:bodyPr>
            <a:lstStyle/>
            <a:p>
              <a:pPr algn="ctr">
                <a:spcBef>
                  <a:spcPct val="0"/>
                </a:spcBef>
              </a:pPr>
              <a:r>
                <a:rPr lang="zh-CN" altLang="en-US" sz="1400" b="1" dirty="0">
                  <a:solidFill>
                    <a:schemeClr val="accent1"/>
                  </a:solidFill>
                  <a:latin typeface="+mn-ea"/>
                </a:rPr>
                <a:t>关键词</a:t>
              </a:r>
              <a:endParaRPr lang="en-US" altLang="zh-CN" sz="1400" b="1" dirty="0">
                <a:solidFill>
                  <a:schemeClr val="accent1"/>
                </a:solidFill>
                <a:latin typeface="+mn-ea"/>
              </a:endParaRPr>
            </a:p>
          </p:txBody>
        </p:sp>
      </p:grpSp>
      <p:sp>
        <p:nvSpPr>
          <p:cNvPr id="29" name="íš1íḓé">
            <a:extLst>
              <a:ext uri="{FF2B5EF4-FFF2-40B4-BE49-F238E27FC236}">
                <a16:creationId xmlns:a16="http://schemas.microsoft.com/office/drawing/2014/main" xmlns="" id="{72E7B0DF-6FC5-4C56-B097-6B8FF3328342}"/>
              </a:ext>
            </a:extLst>
          </p:cNvPr>
          <p:cNvSpPr/>
          <p:nvPr/>
        </p:nvSpPr>
        <p:spPr bwMode="auto">
          <a:xfrm>
            <a:off x="412584" y="1675132"/>
            <a:ext cx="655201" cy="651592"/>
          </a:xfrm>
          <a:prstGeom prst="ellipse">
            <a:avLst/>
          </a:pr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dirty="0"/>
          </a:p>
        </p:txBody>
      </p:sp>
      <p:sp>
        <p:nvSpPr>
          <p:cNvPr id="30" name="îṧlîḑê">
            <a:extLst>
              <a:ext uri="{FF2B5EF4-FFF2-40B4-BE49-F238E27FC236}">
                <a16:creationId xmlns:a16="http://schemas.microsoft.com/office/drawing/2014/main" xmlns="" id="{34F963C2-110A-4316-9DFE-92F1DAA2A4D9}"/>
              </a:ext>
            </a:extLst>
          </p:cNvPr>
          <p:cNvSpPr/>
          <p:nvPr/>
        </p:nvSpPr>
        <p:spPr bwMode="auto">
          <a:xfrm>
            <a:off x="412584" y="3325454"/>
            <a:ext cx="655201" cy="651592"/>
          </a:xfrm>
          <a:prstGeom prst="ellipse">
            <a:avLst/>
          </a:prstGeom>
          <a:solidFill>
            <a:schemeClr val="accent2"/>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sp>
        <p:nvSpPr>
          <p:cNvPr id="31" name="íśľíḍê">
            <a:extLst>
              <a:ext uri="{FF2B5EF4-FFF2-40B4-BE49-F238E27FC236}">
                <a16:creationId xmlns:a16="http://schemas.microsoft.com/office/drawing/2014/main" xmlns="" id="{413DD870-DC3D-4FF8-A250-987F028BEFB3}"/>
              </a:ext>
            </a:extLst>
          </p:cNvPr>
          <p:cNvSpPr/>
          <p:nvPr/>
        </p:nvSpPr>
        <p:spPr bwMode="auto">
          <a:xfrm>
            <a:off x="412584" y="4947200"/>
            <a:ext cx="655201" cy="651592"/>
          </a:xfrm>
          <a:prstGeom prst="ellipse">
            <a:avLst/>
          </a:prstGeom>
          <a:solidFill>
            <a:schemeClr val="accent3"/>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id-ID"/>
          </a:p>
        </p:txBody>
      </p:sp>
      <p:cxnSp>
        <p:nvCxnSpPr>
          <p:cNvPr id="32" name="直接连接符 31">
            <a:extLst>
              <a:ext uri="{FF2B5EF4-FFF2-40B4-BE49-F238E27FC236}">
                <a16:creationId xmlns:a16="http://schemas.microsoft.com/office/drawing/2014/main" xmlns="" id="{1A2F49CC-0940-47CC-8CFF-7BE188535FED}"/>
              </a:ext>
            </a:extLst>
          </p:cNvPr>
          <p:cNvCxnSpPr/>
          <p:nvPr/>
        </p:nvCxnSpPr>
        <p:spPr>
          <a:xfrm>
            <a:off x="412584" y="2811802"/>
            <a:ext cx="5043191"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xmlns="" id="{9B7F882F-C600-4CFF-88D6-E99CF17EA1BB}"/>
              </a:ext>
            </a:extLst>
          </p:cNvPr>
          <p:cNvCxnSpPr/>
          <p:nvPr/>
        </p:nvCxnSpPr>
        <p:spPr>
          <a:xfrm>
            <a:off x="412584" y="4452599"/>
            <a:ext cx="5043191"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34" name="矩形 33">
            <a:extLst>
              <a:ext uri="{FF2B5EF4-FFF2-40B4-BE49-F238E27FC236}">
                <a16:creationId xmlns:a16="http://schemas.microsoft.com/office/drawing/2014/main" xmlns="" id="{104BD09C-308F-4DC0-B46D-23726AD1918B}"/>
              </a:ext>
            </a:extLst>
          </p:cNvPr>
          <p:cNvSpPr/>
          <p:nvPr/>
        </p:nvSpPr>
        <p:spPr>
          <a:xfrm>
            <a:off x="1137909" y="1582252"/>
            <a:ext cx="1443024" cy="400110"/>
          </a:xfrm>
          <a:prstGeom prst="rect">
            <a:avLst/>
          </a:prstGeom>
        </p:spPr>
        <p:txBody>
          <a:bodyPr wrap="none">
            <a:spAutoFit/>
          </a:bodyPr>
          <a:lstStyle/>
          <a:p>
            <a:pPr lvl="0"/>
            <a:r>
              <a:rPr lang="zh-CN" altLang="en-US" sz="2000" b="1" dirty="0">
                <a:solidFill>
                  <a:schemeClr val="accent1"/>
                </a:solidFill>
                <a:latin typeface="+mj-ea"/>
                <a:ea typeface="+mj-ea"/>
              </a:rPr>
              <a:t>这里是标题</a:t>
            </a:r>
          </a:p>
        </p:txBody>
      </p:sp>
      <p:sp>
        <p:nvSpPr>
          <p:cNvPr id="35" name="矩形 34">
            <a:extLst>
              <a:ext uri="{FF2B5EF4-FFF2-40B4-BE49-F238E27FC236}">
                <a16:creationId xmlns:a16="http://schemas.microsoft.com/office/drawing/2014/main" xmlns="" id="{EA5E8F77-C37B-4788-943D-CC75884EF22C}"/>
              </a:ext>
            </a:extLst>
          </p:cNvPr>
          <p:cNvSpPr/>
          <p:nvPr/>
        </p:nvSpPr>
        <p:spPr>
          <a:xfrm>
            <a:off x="1137909" y="1943699"/>
            <a:ext cx="4391542" cy="667170"/>
          </a:xfrm>
          <a:prstGeom prst="rect">
            <a:avLst/>
          </a:prstGeom>
        </p:spPr>
        <p:txBody>
          <a:bodyPr wrap="square">
            <a:spAutoFit/>
          </a:bodyPr>
          <a:lstStyle/>
          <a:p>
            <a:pPr>
              <a:lnSpc>
                <a:spcPct val="120000"/>
              </a:lnSpc>
            </a:pPr>
            <a:r>
              <a:rPr lang="zh-CN" altLang="en-US" sz="1600" dirty="0">
                <a:solidFill>
                  <a:schemeClr val="bg1">
                    <a:lumMod val="50000"/>
                  </a:schemeClr>
                </a:solidFill>
                <a:latin typeface="+mn-ea"/>
              </a:rPr>
              <a:t>在此处输入内容在此处输入内容在此处输入内容在此处输入内容在此处输入内容</a:t>
            </a:r>
          </a:p>
        </p:txBody>
      </p:sp>
      <p:sp>
        <p:nvSpPr>
          <p:cNvPr id="36" name="矩形 35">
            <a:extLst>
              <a:ext uri="{FF2B5EF4-FFF2-40B4-BE49-F238E27FC236}">
                <a16:creationId xmlns:a16="http://schemas.microsoft.com/office/drawing/2014/main" xmlns="" id="{99D2ED4D-E52D-437F-9850-DE7FE99DBBAA}"/>
              </a:ext>
            </a:extLst>
          </p:cNvPr>
          <p:cNvSpPr/>
          <p:nvPr/>
        </p:nvSpPr>
        <p:spPr>
          <a:xfrm>
            <a:off x="1137909" y="3233860"/>
            <a:ext cx="1443024" cy="400110"/>
          </a:xfrm>
          <a:prstGeom prst="rect">
            <a:avLst/>
          </a:prstGeom>
        </p:spPr>
        <p:txBody>
          <a:bodyPr wrap="none">
            <a:spAutoFit/>
          </a:bodyPr>
          <a:lstStyle/>
          <a:p>
            <a:pPr lvl="0"/>
            <a:r>
              <a:rPr lang="zh-CN" altLang="en-US" sz="2000" b="1" dirty="0">
                <a:solidFill>
                  <a:schemeClr val="accent2"/>
                </a:solidFill>
                <a:latin typeface="+mj-ea"/>
                <a:ea typeface="+mj-ea"/>
              </a:rPr>
              <a:t>这里是标题</a:t>
            </a:r>
          </a:p>
        </p:txBody>
      </p:sp>
      <p:sp>
        <p:nvSpPr>
          <p:cNvPr id="37" name="矩形 36">
            <a:extLst>
              <a:ext uri="{FF2B5EF4-FFF2-40B4-BE49-F238E27FC236}">
                <a16:creationId xmlns:a16="http://schemas.microsoft.com/office/drawing/2014/main" xmlns="" id="{15B296AE-C592-46CC-88F0-D76E6DFA2B6C}"/>
              </a:ext>
            </a:extLst>
          </p:cNvPr>
          <p:cNvSpPr/>
          <p:nvPr/>
        </p:nvSpPr>
        <p:spPr>
          <a:xfrm>
            <a:off x="1137909" y="3595307"/>
            <a:ext cx="4380552" cy="667170"/>
          </a:xfrm>
          <a:prstGeom prst="rect">
            <a:avLst/>
          </a:prstGeom>
        </p:spPr>
        <p:txBody>
          <a:bodyPr wrap="square">
            <a:spAutoFit/>
          </a:bodyPr>
          <a:lstStyle/>
          <a:p>
            <a:pPr>
              <a:lnSpc>
                <a:spcPct val="120000"/>
              </a:lnSpc>
            </a:pPr>
            <a:r>
              <a:rPr lang="zh-CN" altLang="en-US" sz="1600" dirty="0">
                <a:solidFill>
                  <a:schemeClr val="bg1">
                    <a:lumMod val="50000"/>
                  </a:schemeClr>
                </a:solidFill>
                <a:latin typeface="+mn-ea"/>
              </a:rPr>
              <a:t>在此处输入内容在此处输入内容在此处输入内容在此处输入内容在此处输入内容</a:t>
            </a:r>
          </a:p>
        </p:txBody>
      </p:sp>
      <p:sp>
        <p:nvSpPr>
          <p:cNvPr id="38" name="矩形 37">
            <a:extLst>
              <a:ext uri="{FF2B5EF4-FFF2-40B4-BE49-F238E27FC236}">
                <a16:creationId xmlns:a16="http://schemas.microsoft.com/office/drawing/2014/main" xmlns="" id="{68064C2B-9A8E-4F94-868F-22C44A890B53}"/>
              </a:ext>
            </a:extLst>
          </p:cNvPr>
          <p:cNvSpPr/>
          <p:nvPr/>
        </p:nvSpPr>
        <p:spPr>
          <a:xfrm>
            <a:off x="1137909" y="4874656"/>
            <a:ext cx="1443024" cy="400110"/>
          </a:xfrm>
          <a:prstGeom prst="rect">
            <a:avLst/>
          </a:prstGeom>
        </p:spPr>
        <p:txBody>
          <a:bodyPr wrap="none">
            <a:spAutoFit/>
          </a:bodyPr>
          <a:lstStyle/>
          <a:p>
            <a:pPr lvl="0"/>
            <a:r>
              <a:rPr lang="zh-CN" altLang="en-US" sz="2000" b="1" dirty="0">
                <a:solidFill>
                  <a:schemeClr val="accent3"/>
                </a:solidFill>
                <a:latin typeface="+mj-ea"/>
                <a:ea typeface="+mj-ea"/>
              </a:rPr>
              <a:t>这里是标题</a:t>
            </a:r>
          </a:p>
        </p:txBody>
      </p:sp>
      <p:sp>
        <p:nvSpPr>
          <p:cNvPr id="39" name="矩形 38">
            <a:extLst>
              <a:ext uri="{FF2B5EF4-FFF2-40B4-BE49-F238E27FC236}">
                <a16:creationId xmlns:a16="http://schemas.microsoft.com/office/drawing/2014/main" xmlns="" id="{EDE10252-9624-43E7-A260-A22078E985E7}"/>
              </a:ext>
            </a:extLst>
          </p:cNvPr>
          <p:cNvSpPr/>
          <p:nvPr/>
        </p:nvSpPr>
        <p:spPr>
          <a:xfrm>
            <a:off x="1137909" y="5236103"/>
            <a:ext cx="4391542" cy="667170"/>
          </a:xfrm>
          <a:prstGeom prst="rect">
            <a:avLst/>
          </a:prstGeom>
        </p:spPr>
        <p:txBody>
          <a:bodyPr wrap="square">
            <a:spAutoFit/>
          </a:bodyPr>
          <a:lstStyle/>
          <a:p>
            <a:pPr>
              <a:lnSpc>
                <a:spcPct val="120000"/>
              </a:lnSpc>
            </a:pPr>
            <a:r>
              <a:rPr lang="zh-CN" altLang="en-US" sz="1600" dirty="0">
                <a:solidFill>
                  <a:schemeClr val="bg1">
                    <a:lumMod val="50000"/>
                  </a:schemeClr>
                </a:solidFill>
                <a:latin typeface="+mn-ea"/>
              </a:rPr>
              <a:t>在此处输入内容在此处输入内容在此处输入内容在此处输入内容在此处输入内容</a:t>
            </a:r>
          </a:p>
        </p:txBody>
      </p:sp>
      <p:sp>
        <p:nvSpPr>
          <p:cNvPr id="40" name="smartphone_155753">
            <a:extLst>
              <a:ext uri="{FF2B5EF4-FFF2-40B4-BE49-F238E27FC236}">
                <a16:creationId xmlns:a16="http://schemas.microsoft.com/office/drawing/2014/main" xmlns="" id="{D6A36561-C114-4B40-86E0-7B48F49E1047}"/>
              </a:ext>
            </a:extLst>
          </p:cNvPr>
          <p:cNvSpPr>
            <a:spLocks noChangeAspect="1"/>
          </p:cNvSpPr>
          <p:nvPr/>
        </p:nvSpPr>
        <p:spPr bwMode="auto">
          <a:xfrm>
            <a:off x="594009" y="1849191"/>
            <a:ext cx="292350" cy="303474"/>
          </a:xfrm>
          <a:custGeom>
            <a:avLst/>
            <a:gdLst>
              <a:gd name="connsiteX0" fmla="*/ 75651 w 584211"/>
              <a:gd name="connsiteY0" fmla="*/ 264077 h 606439"/>
              <a:gd name="connsiteX1" fmla="*/ 94628 w 584211"/>
              <a:gd name="connsiteY1" fmla="*/ 280685 h 606439"/>
              <a:gd name="connsiteX2" fmla="*/ 73707 w 584211"/>
              <a:gd name="connsiteY2" fmla="*/ 299621 h 606439"/>
              <a:gd name="connsiteX3" fmla="*/ 65696 w 584211"/>
              <a:gd name="connsiteY3" fmla="*/ 298923 h 606439"/>
              <a:gd name="connsiteX4" fmla="*/ 65696 w 584211"/>
              <a:gd name="connsiteY4" fmla="*/ 265241 h 606439"/>
              <a:gd name="connsiteX5" fmla="*/ 75651 w 584211"/>
              <a:gd name="connsiteY5" fmla="*/ 264077 h 606439"/>
              <a:gd name="connsiteX6" fmla="*/ 171759 w 584211"/>
              <a:gd name="connsiteY6" fmla="*/ 262383 h 606439"/>
              <a:gd name="connsiteX7" fmla="*/ 192503 w 584211"/>
              <a:gd name="connsiteY7" fmla="*/ 279767 h 606439"/>
              <a:gd name="connsiteX8" fmla="*/ 169739 w 584211"/>
              <a:gd name="connsiteY8" fmla="*/ 299479 h 606439"/>
              <a:gd name="connsiteX9" fmla="*/ 160960 w 584211"/>
              <a:gd name="connsiteY9" fmla="*/ 298781 h 606439"/>
              <a:gd name="connsiteX10" fmla="*/ 160960 w 584211"/>
              <a:gd name="connsiteY10" fmla="*/ 263625 h 606439"/>
              <a:gd name="connsiteX11" fmla="*/ 171759 w 584211"/>
              <a:gd name="connsiteY11" fmla="*/ 262383 h 606439"/>
              <a:gd name="connsiteX12" fmla="*/ 74329 w 584211"/>
              <a:gd name="connsiteY12" fmla="*/ 244532 h 606439"/>
              <a:gd name="connsiteX13" fmla="*/ 42218 w 584211"/>
              <a:gd name="connsiteY13" fmla="*/ 247715 h 606439"/>
              <a:gd name="connsiteX14" fmla="*/ 42218 w 584211"/>
              <a:gd name="connsiteY14" fmla="*/ 359190 h 606439"/>
              <a:gd name="connsiteX15" fmla="*/ 65698 w 584211"/>
              <a:gd name="connsiteY15" fmla="*/ 359811 h 606439"/>
              <a:gd name="connsiteX16" fmla="*/ 65698 w 584211"/>
              <a:gd name="connsiteY16" fmla="*/ 318978 h 606439"/>
              <a:gd name="connsiteX17" fmla="*/ 73862 w 584211"/>
              <a:gd name="connsiteY17" fmla="*/ 319522 h 606439"/>
              <a:gd name="connsiteX18" fmla="*/ 109083 w 584211"/>
              <a:gd name="connsiteY18" fmla="*/ 307489 h 606439"/>
              <a:gd name="connsiteX19" fmla="*/ 119268 w 584211"/>
              <a:gd name="connsiteY19" fmla="*/ 279776 h 606439"/>
              <a:gd name="connsiteX20" fmla="*/ 107450 w 584211"/>
              <a:gd name="connsiteY20" fmla="*/ 252993 h 606439"/>
              <a:gd name="connsiteX21" fmla="*/ 74329 w 584211"/>
              <a:gd name="connsiteY21" fmla="*/ 244532 h 606439"/>
              <a:gd name="connsiteX22" fmla="*/ 170427 w 584211"/>
              <a:gd name="connsiteY22" fmla="*/ 241970 h 606439"/>
              <a:gd name="connsiteX23" fmla="*/ 135440 w 584211"/>
              <a:gd name="connsiteY23" fmla="*/ 245386 h 606439"/>
              <a:gd name="connsiteX24" fmla="*/ 135440 w 584211"/>
              <a:gd name="connsiteY24" fmla="*/ 361519 h 606439"/>
              <a:gd name="connsiteX25" fmla="*/ 160942 w 584211"/>
              <a:gd name="connsiteY25" fmla="*/ 362218 h 606439"/>
              <a:gd name="connsiteX26" fmla="*/ 160942 w 584211"/>
              <a:gd name="connsiteY26" fmla="*/ 319599 h 606439"/>
              <a:gd name="connsiteX27" fmla="*/ 169883 w 584211"/>
              <a:gd name="connsiteY27" fmla="*/ 320220 h 606439"/>
              <a:gd name="connsiteX28" fmla="*/ 208214 w 584211"/>
              <a:gd name="connsiteY28" fmla="*/ 307722 h 606439"/>
              <a:gd name="connsiteX29" fmla="*/ 219332 w 584211"/>
              <a:gd name="connsiteY29" fmla="*/ 278766 h 606439"/>
              <a:gd name="connsiteX30" fmla="*/ 206425 w 584211"/>
              <a:gd name="connsiteY30" fmla="*/ 250742 h 606439"/>
              <a:gd name="connsiteX31" fmla="*/ 170427 w 584211"/>
              <a:gd name="connsiteY31" fmla="*/ 241970 h 606439"/>
              <a:gd name="connsiteX32" fmla="*/ 325227 w 584211"/>
              <a:gd name="connsiteY32" fmla="*/ 238865 h 606439"/>
              <a:gd name="connsiteX33" fmla="*/ 227651 w 584211"/>
              <a:gd name="connsiteY33" fmla="*/ 241427 h 606439"/>
              <a:gd name="connsiteX34" fmla="*/ 227651 w 584211"/>
              <a:gd name="connsiteY34" fmla="*/ 264638 h 606439"/>
              <a:gd name="connsiteX35" fmla="*/ 260850 w 584211"/>
              <a:gd name="connsiteY35" fmla="*/ 264094 h 606439"/>
              <a:gd name="connsiteX36" fmla="*/ 260850 w 584211"/>
              <a:gd name="connsiteY36" fmla="*/ 364779 h 606439"/>
              <a:gd name="connsiteX37" fmla="*/ 289695 w 584211"/>
              <a:gd name="connsiteY37" fmla="*/ 365478 h 606439"/>
              <a:gd name="connsiteX38" fmla="*/ 289695 w 584211"/>
              <a:gd name="connsiteY38" fmla="*/ 263629 h 606439"/>
              <a:gd name="connsiteX39" fmla="*/ 325227 w 584211"/>
              <a:gd name="connsiteY39" fmla="*/ 263085 h 606439"/>
              <a:gd name="connsiteX40" fmla="*/ 522926 w 584211"/>
              <a:gd name="connsiteY40" fmla="*/ 227644 h 606439"/>
              <a:gd name="connsiteX41" fmla="*/ 550693 w 584211"/>
              <a:gd name="connsiteY41" fmla="*/ 292917 h 606439"/>
              <a:gd name="connsiteX42" fmla="*/ 459381 w 584211"/>
              <a:gd name="connsiteY42" fmla="*/ 292917 h 606439"/>
              <a:gd name="connsiteX43" fmla="*/ 459381 w 584211"/>
              <a:gd name="connsiteY43" fmla="*/ 292839 h 606439"/>
              <a:gd name="connsiteX44" fmla="*/ 458393 w 584211"/>
              <a:gd name="connsiteY44" fmla="*/ 185757 h 606439"/>
              <a:gd name="connsiteX45" fmla="*/ 522890 w 584211"/>
              <a:gd name="connsiteY45" fmla="*/ 212387 h 606439"/>
              <a:gd name="connsiteX46" fmla="*/ 458471 w 584211"/>
              <a:gd name="connsiteY46" fmla="*/ 276828 h 606439"/>
              <a:gd name="connsiteX47" fmla="*/ 458393 w 584211"/>
              <a:gd name="connsiteY47" fmla="*/ 276828 h 606439"/>
              <a:gd name="connsiteX48" fmla="*/ 361303 w 584211"/>
              <a:gd name="connsiteY48" fmla="*/ 72971 h 606439"/>
              <a:gd name="connsiteX49" fmla="*/ 358892 w 584211"/>
              <a:gd name="connsiteY49" fmla="*/ 73204 h 606439"/>
              <a:gd name="connsiteX50" fmla="*/ 358892 w 584211"/>
              <a:gd name="connsiteY50" fmla="*/ 284045 h 606439"/>
              <a:gd name="connsiteX51" fmla="*/ 447061 w 584211"/>
              <a:gd name="connsiteY51" fmla="*/ 216120 h 606439"/>
              <a:gd name="connsiteX52" fmla="*/ 447061 w 584211"/>
              <a:gd name="connsiteY52" fmla="*/ 307179 h 606439"/>
              <a:gd name="connsiteX53" fmla="*/ 538261 w 584211"/>
              <a:gd name="connsiteY53" fmla="*/ 307179 h 606439"/>
              <a:gd name="connsiteX54" fmla="*/ 447061 w 584211"/>
              <a:gd name="connsiteY54" fmla="*/ 398315 h 606439"/>
              <a:gd name="connsiteX55" fmla="*/ 358892 w 584211"/>
              <a:gd name="connsiteY55" fmla="*/ 330390 h 606439"/>
              <a:gd name="connsiteX56" fmla="*/ 358892 w 584211"/>
              <a:gd name="connsiteY56" fmla="*/ 531682 h 606439"/>
              <a:gd name="connsiteX57" fmla="*/ 361303 w 584211"/>
              <a:gd name="connsiteY57" fmla="*/ 531993 h 606439"/>
              <a:gd name="connsiteX58" fmla="*/ 545258 w 584211"/>
              <a:gd name="connsiteY58" fmla="*/ 531993 h 606439"/>
              <a:gd name="connsiteX59" fmla="*/ 561975 w 584211"/>
              <a:gd name="connsiteY59" fmla="*/ 515302 h 606439"/>
              <a:gd name="connsiteX60" fmla="*/ 561975 w 584211"/>
              <a:gd name="connsiteY60" fmla="*/ 89662 h 606439"/>
              <a:gd name="connsiteX61" fmla="*/ 545258 w 584211"/>
              <a:gd name="connsiteY61" fmla="*/ 72971 h 606439"/>
              <a:gd name="connsiteX62" fmla="*/ 358892 w 584211"/>
              <a:gd name="connsiteY62" fmla="*/ 0 h 606439"/>
              <a:gd name="connsiteX63" fmla="*/ 358892 w 584211"/>
              <a:gd name="connsiteY63" fmla="*/ 50769 h 606439"/>
              <a:gd name="connsiteX64" fmla="*/ 361303 w 584211"/>
              <a:gd name="connsiteY64" fmla="*/ 50692 h 606439"/>
              <a:gd name="connsiteX65" fmla="*/ 545258 w 584211"/>
              <a:gd name="connsiteY65" fmla="*/ 50692 h 606439"/>
              <a:gd name="connsiteX66" fmla="*/ 584211 w 584211"/>
              <a:gd name="connsiteY66" fmla="*/ 89662 h 606439"/>
              <a:gd name="connsiteX67" fmla="*/ 584211 w 584211"/>
              <a:gd name="connsiteY67" fmla="*/ 515225 h 606439"/>
              <a:gd name="connsiteX68" fmla="*/ 545258 w 584211"/>
              <a:gd name="connsiteY68" fmla="*/ 554195 h 606439"/>
              <a:gd name="connsiteX69" fmla="*/ 361303 w 584211"/>
              <a:gd name="connsiteY69" fmla="*/ 554195 h 606439"/>
              <a:gd name="connsiteX70" fmla="*/ 358892 w 584211"/>
              <a:gd name="connsiteY70" fmla="*/ 554117 h 606439"/>
              <a:gd name="connsiteX71" fmla="*/ 358892 w 584211"/>
              <a:gd name="connsiteY71" fmla="*/ 606439 h 606439"/>
              <a:gd name="connsiteX72" fmla="*/ 0 w 584211"/>
              <a:gd name="connsiteY72" fmla="*/ 557377 h 606439"/>
              <a:gd name="connsiteX73" fmla="*/ 0 w 584211"/>
              <a:gd name="connsiteY73" fmla="*/ 47820 h 60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84211" h="606439">
                <a:moveTo>
                  <a:pt x="75651" y="264077"/>
                </a:moveTo>
                <a:cubicBezTo>
                  <a:pt x="87784" y="263844"/>
                  <a:pt x="94628" y="270053"/>
                  <a:pt x="94628" y="280685"/>
                </a:cubicBezTo>
                <a:cubicBezTo>
                  <a:pt x="94628" y="292559"/>
                  <a:pt x="86617" y="299621"/>
                  <a:pt x="73707" y="299621"/>
                </a:cubicBezTo>
                <a:cubicBezTo>
                  <a:pt x="70207" y="299621"/>
                  <a:pt x="67718" y="299466"/>
                  <a:pt x="65696" y="298923"/>
                </a:cubicBezTo>
                <a:lnTo>
                  <a:pt x="65696" y="265241"/>
                </a:lnTo>
                <a:cubicBezTo>
                  <a:pt x="67407" y="264698"/>
                  <a:pt x="70674" y="264154"/>
                  <a:pt x="75651" y="264077"/>
                </a:cubicBezTo>
                <a:close/>
                <a:moveTo>
                  <a:pt x="171759" y="262383"/>
                </a:moveTo>
                <a:cubicBezTo>
                  <a:pt x="184967" y="262150"/>
                  <a:pt x="192503" y="268669"/>
                  <a:pt x="192503" y="279767"/>
                </a:cubicBezTo>
                <a:cubicBezTo>
                  <a:pt x="192503" y="292106"/>
                  <a:pt x="183724" y="299401"/>
                  <a:pt x="169739" y="299479"/>
                </a:cubicBezTo>
                <a:cubicBezTo>
                  <a:pt x="165932" y="299479"/>
                  <a:pt x="163213" y="299324"/>
                  <a:pt x="160960" y="298781"/>
                </a:cubicBezTo>
                <a:lnTo>
                  <a:pt x="160960" y="263625"/>
                </a:lnTo>
                <a:cubicBezTo>
                  <a:pt x="162825" y="263081"/>
                  <a:pt x="166476" y="262460"/>
                  <a:pt x="171759" y="262383"/>
                </a:cubicBezTo>
                <a:close/>
                <a:moveTo>
                  <a:pt x="74329" y="244532"/>
                </a:moveTo>
                <a:cubicBezTo>
                  <a:pt x="59712" y="244920"/>
                  <a:pt x="49449" y="246162"/>
                  <a:pt x="42218" y="247715"/>
                </a:cubicBezTo>
                <a:lnTo>
                  <a:pt x="42218" y="359190"/>
                </a:lnTo>
                <a:lnTo>
                  <a:pt x="65698" y="359811"/>
                </a:lnTo>
                <a:lnTo>
                  <a:pt x="65698" y="318978"/>
                </a:lnTo>
                <a:cubicBezTo>
                  <a:pt x="67875" y="319289"/>
                  <a:pt x="70752" y="319522"/>
                  <a:pt x="73862" y="319522"/>
                </a:cubicBezTo>
                <a:cubicBezTo>
                  <a:pt x="88246" y="319599"/>
                  <a:pt x="100608" y="315951"/>
                  <a:pt x="109083" y="307489"/>
                </a:cubicBezTo>
                <a:cubicBezTo>
                  <a:pt x="115692" y="300968"/>
                  <a:pt x="119268" y="291265"/>
                  <a:pt x="119268" y="279776"/>
                </a:cubicBezTo>
                <a:cubicBezTo>
                  <a:pt x="119268" y="268364"/>
                  <a:pt x="114525" y="258738"/>
                  <a:pt x="107450" y="252993"/>
                </a:cubicBezTo>
                <a:cubicBezTo>
                  <a:pt x="100142" y="246938"/>
                  <a:pt x="89334" y="244144"/>
                  <a:pt x="74329" y="244532"/>
                </a:cubicBezTo>
                <a:close/>
                <a:moveTo>
                  <a:pt x="170427" y="241970"/>
                </a:moveTo>
                <a:cubicBezTo>
                  <a:pt x="154489" y="242436"/>
                  <a:pt x="143293" y="243756"/>
                  <a:pt x="135440" y="245386"/>
                </a:cubicBezTo>
                <a:lnTo>
                  <a:pt x="135440" y="361519"/>
                </a:lnTo>
                <a:lnTo>
                  <a:pt x="160942" y="362218"/>
                </a:lnTo>
                <a:lnTo>
                  <a:pt x="160942" y="319599"/>
                </a:lnTo>
                <a:cubicBezTo>
                  <a:pt x="163352" y="319987"/>
                  <a:pt x="166462" y="320220"/>
                  <a:pt x="169883" y="320220"/>
                </a:cubicBezTo>
                <a:cubicBezTo>
                  <a:pt x="185511" y="320298"/>
                  <a:pt x="199039" y="316494"/>
                  <a:pt x="208214" y="307722"/>
                </a:cubicBezTo>
                <a:cubicBezTo>
                  <a:pt x="215367" y="300813"/>
                  <a:pt x="219332" y="290721"/>
                  <a:pt x="219332" y="278766"/>
                </a:cubicBezTo>
                <a:cubicBezTo>
                  <a:pt x="219332" y="266811"/>
                  <a:pt x="214123" y="256720"/>
                  <a:pt x="206425" y="250742"/>
                </a:cubicBezTo>
                <a:cubicBezTo>
                  <a:pt x="198495" y="244454"/>
                  <a:pt x="186755" y="241582"/>
                  <a:pt x="170427" y="241970"/>
                </a:cubicBezTo>
                <a:close/>
                <a:moveTo>
                  <a:pt x="325227" y="238865"/>
                </a:moveTo>
                <a:lnTo>
                  <a:pt x="227651" y="241427"/>
                </a:lnTo>
                <a:lnTo>
                  <a:pt x="227651" y="264638"/>
                </a:lnTo>
                <a:lnTo>
                  <a:pt x="260850" y="264094"/>
                </a:lnTo>
                <a:lnTo>
                  <a:pt x="260850" y="364779"/>
                </a:lnTo>
                <a:lnTo>
                  <a:pt x="289695" y="365478"/>
                </a:lnTo>
                <a:lnTo>
                  <a:pt x="289695" y="263629"/>
                </a:lnTo>
                <a:lnTo>
                  <a:pt x="325227" y="263085"/>
                </a:lnTo>
                <a:close/>
                <a:moveTo>
                  <a:pt x="522926" y="227644"/>
                </a:moveTo>
                <a:cubicBezTo>
                  <a:pt x="540037" y="244176"/>
                  <a:pt x="550693" y="267305"/>
                  <a:pt x="550693" y="292917"/>
                </a:cubicBezTo>
                <a:lnTo>
                  <a:pt x="459381" y="292917"/>
                </a:lnTo>
                <a:lnTo>
                  <a:pt x="459381" y="292839"/>
                </a:lnTo>
                <a:close/>
                <a:moveTo>
                  <a:pt x="458393" y="185757"/>
                </a:moveTo>
                <a:cubicBezTo>
                  <a:pt x="482171" y="185446"/>
                  <a:pt x="504784" y="194297"/>
                  <a:pt x="522890" y="212387"/>
                </a:cubicBezTo>
                <a:lnTo>
                  <a:pt x="458471" y="276828"/>
                </a:lnTo>
                <a:lnTo>
                  <a:pt x="458393" y="276828"/>
                </a:lnTo>
                <a:close/>
                <a:moveTo>
                  <a:pt x="361303" y="72971"/>
                </a:moveTo>
                <a:cubicBezTo>
                  <a:pt x="360525" y="72971"/>
                  <a:pt x="359670" y="73049"/>
                  <a:pt x="358892" y="73204"/>
                </a:cubicBezTo>
                <a:lnTo>
                  <a:pt x="358892" y="284045"/>
                </a:lnTo>
                <a:cubicBezTo>
                  <a:pt x="369155" y="244998"/>
                  <a:pt x="404687" y="216120"/>
                  <a:pt x="447061" y="216120"/>
                </a:cubicBezTo>
                <a:lnTo>
                  <a:pt x="447061" y="307179"/>
                </a:lnTo>
                <a:lnTo>
                  <a:pt x="538261" y="307179"/>
                </a:lnTo>
                <a:cubicBezTo>
                  <a:pt x="538261" y="357560"/>
                  <a:pt x="497442" y="398315"/>
                  <a:pt x="447061" y="398315"/>
                </a:cubicBezTo>
                <a:cubicBezTo>
                  <a:pt x="404687" y="398315"/>
                  <a:pt x="369233" y="369437"/>
                  <a:pt x="358892" y="330390"/>
                </a:cubicBezTo>
                <a:lnTo>
                  <a:pt x="358892" y="531682"/>
                </a:lnTo>
                <a:cubicBezTo>
                  <a:pt x="359748" y="531837"/>
                  <a:pt x="360525" y="531993"/>
                  <a:pt x="361303" y="531993"/>
                </a:cubicBezTo>
                <a:lnTo>
                  <a:pt x="545258" y="531993"/>
                </a:lnTo>
                <a:cubicBezTo>
                  <a:pt x="554433" y="531993"/>
                  <a:pt x="561975" y="524463"/>
                  <a:pt x="561975" y="515302"/>
                </a:cubicBezTo>
                <a:lnTo>
                  <a:pt x="561975" y="89662"/>
                </a:lnTo>
                <a:cubicBezTo>
                  <a:pt x="561975" y="80424"/>
                  <a:pt x="554433" y="72971"/>
                  <a:pt x="545258" y="72971"/>
                </a:cubicBezTo>
                <a:close/>
                <a:moveTo>
                  <a:pt x="358892" y="0"/>
                </a:moveTo>
                <a:lnTo>
                  <a:pt x="358892" y="50769"/>
                </a:lnTo>
                <a:cubicBezTo>
                  <a:pt x="359748" y="50769"/>
                  <a:pt x="360525" y="50692"/>
                  <a:pt x="361303" y="50692"/>
                </a:cubicBezTo>
                <a:lnTo>
                  <a:pt x="545258" y="50692"/>
                </a:lnTo>
                <a:cubicBezTo>
                  <a:pt x="566717" y="50692"/>
                  <a:pt x="584211" y="68158"/>
                  <a:pt x="584211" y="89662"/>
                </a:cubicBezTo>
                <a:lnTo>
                  <a:pt x="584211" y="515225"/>
                </a:lnTo>
                <a:cubicBezTo>
                  <a:pt x="584211" y="536728"/>
                  <a:pt x="566717" y="554195"/>
                  <a:pt x="545258" y="554195"/>
                </a:cubicBezTo>
                <a:lnTo>
                  <a:pt x="361303" y="554195"/>
                </a:lnTo>
                <a:cubicBezTo>
                  <a:pt x="360525" y="554195"/>
                  <a:pt x="359748" y="554117"/>
                  <a:pt x="358892" y="554117"/>
                </a:cubicBezTo>
                <a:lnTo>
                  <a:pt x="358892" y="606439"/>
                </a:lnTo>
                <a:lnTo>
                  <a:pt x="0" y="557377"/>
                </a:lnTo>
                <a:lnTo>
                  <a:pt x="0" y="47820"/>
                </a:lnTo>
                <a:close/>
              </a:path>
            </a:pathLst>
          </a:custGeom>
          <a:gradFill>
            <a:gsLst>
              <a:gs pos="30000">
                <a:schemeClr val="bg1"/>
              </a:gs>
              <a:gs pos="100000">
                <a:schemeClr val="bg1">
                  <a:alpha val="50000"/>
                </a:schemeClr>
              </a:gs>
            </a:gsLst>
            <a:lin ang="2700000" scaled="0"/>
          </a:gradFill>
          <a:ln>
            <a:noFill/>
          </a:ln>
        </p:spPr>
        <p:txBody>
          <a:bodyPr/>
          <a:lstStyle/>
          <a:p>
            <a:endParaRPr lang="zh-CN" altLang="en-US"/>
          </a:p>
        </p:txBody>
      </p:sp>
      <p:sp>
        <p:nvSpPr>
          <p:cNvPr id="41" name="search_116308">
            <a:extLst>
              <a:ext uri="{FF2B5EF4-FFF2-40B4-BE49-F238E27FC236}">
                <a16:creationId xmlns:a16="http://schemas.microsoft.com/office/drawing/2014/main" xmlns="" id="{0F05C931-190D-4AD8-8D2E-D43DCCBFD71F}"/>
              </a:ext>
            </a:extLst>
          </p:cNvPr>
          <p:cNvSpPr>
            <a:spLocks noChangeAspect="1"/>
          </p:cNvSpPr>
          <p:nvPr/>
        </p:nvSpPr>
        <p:spPr bwMode="auto">
          <a:xfrm>
            <a:off x="589421" y="3502549"/>
            <a:ext cx="301526" cy="297403"/>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08205" h="599889">
                <a:moveTo>
                  <a:pt x="594891" y="508424"/>
                </a:moveTo>
                <a:cubicBezTo>
                  <a:pt x="613143" y="531819"/>
                  <a:pt x="612846" y="564246"/>
                  <a:pt x="592665" y="584383"/>
                </a:cubicBezTo>
                <a:cubicBezTo>
                  <a:pt x="572632" y="604520"/>
                  <a:pt x="539985" y="604816"/>
                  <a:pt x="516539" y="586604"/>
                </a:cubicBezTo>
                <a:close/>
                <a:moveTo>
                  <a:pt x="156810" y="0"/>
                </a:moveTo>
                <a:cubicBezTo>
                  <a:pt x="243449" y="0"/>
                  <a:pt x="313768" y="70073"/>
                  <a:pt x="313768" y="156589"/>
                </a:cubicBezTo>
                <a:cubicBezTo>
                  <a:pt x="313768" y="163700"/>
                  <a:pt x="313027" y="170663"/>
                  <a:pt x="312136" y="177478"/>
                </a:cubicBezTo>
                <a:cubicBezTo>
                  <a:pt x="311988" y="178515"/>
                  <a:pt x="311840" y="179552"/>
                  <a:pt x="311691" y="180737"/>
                </a:cubicBezTo>
                <a:lnTo>
                  <a:pt x="313620" y="178811"/>
                </a:lnTo>
                <a:lnTo>
                  <a:pt x="315400" y="176885"/>
                </a:lnTo>
                <a:cubicBezTo>
                  <a:pt x="320444" y="171848"/>
                  <a:pt x="328604" y="171848"/>
                  <a:pt x="333648" y="176885"/>
                </a:cubicBezTo>
                <a:lnTo>
                  <a:pt x="352340" y="195700"/>
                </a:lnTo>
                <a:cubicBezTo>
                  <a:pt x="357384" y="200589"/>
                  <a:pt x="357384" y="208737"/>
                  <a:pt x="352340" y="213773"/>
                </a:cubicBezTo>
                <a:lnTo>
                  <a:pt x="350412" y="215699"/>
                </a:lnTo>
                <a:lnTo>
                  <a:pt x="346703" y="219403"/>
                </a:lnTo>
                <a:lnTo>
                  <a:pt x="342994" y="223107"/>
                </a:lnTo>
                <a:lnTo>
                  <a:pt x="604393" y="484138"/>
                </a:lnTo>
                <a:lnTo>
                  <a:pt x="587926" y="500434"/>
                </a:lnTo>
                <a:lnTo>
                  <a:pt x="508557" y="579692"/>
                </a:lnTo>
                <a:lnTo>
                  <a:pt x="492238" y="596136"/>
                </a:lnTo>
                <a:lnTo>
                  <a:pt x="230839" y="335104"/>
                </a:lnTo>
                <a:lnTo>
                  <a:pt x="227130" y="338808"/>
                </a:lnTo>
                <a:lnTo>
                  <a:pt x="223421" y="342512"/>
                </a:lnTo>
                <a:lnTo>
                  <a:pt x="222234" y="343549"/>
                </a:lnTo>
                <a:cubicBezTo>
                  <a:pt x="217338" y="348586"/>
                  <a:pt x="209179" y="348586"/>
                  <a:pt x="204135" y="343549"/>
                </a:cubicBezTo>
                <a:lnTo>
                  <a:pt x="185442" y="324882"/>
                </a:lnTo>
                <a:cubicBezTo>
                  <a:pt x="181585" y="321179"/>
                  <a:pt x="180695" y="315697"/>
                  <a:pt x="182624" y="310957"/>
                </a:cubicBezTo>
                <a:cubicBezTo>
                  <a:pt x="174167" y="312438"/>
                  <a:pt x="165563" y="313327"/>
                  <a:pt x="156810" y="313327"/>
                </a:cubicBezTo>
                <a:cubicBezTo>
                  <a:pt x="70172" y="313327"/>
                  <a:pt x="0" y="243106"/>
                  <a:pt x="0" y="156589"/>
                </a:cubicBezTo>
                <a:cubicBezTo>
                  <a:pt x="0" y="70073"/>
                  <a:pt x="70172" y="0"/>
                  <a:pt x="156810" y="0"/>
                </a:cubicBezTo>
                <a:close/>
              </a:path>
            </a:pathLst>
          </a:custGeom>
          <a:gradFill>
            <a:gsLst>
              <a:gs pos="30000">
                <a:schemeClr val="bg1"/>
              </a:gs>
              <a:gs pos="100000">
                <a:schemeClr val="bg1">
                  <a:alpha val="50000"/>
                </a:schemeClr>
              </a:gs>
            </a:gsLst>
            <a:lin ang="2700000" scaled="0"/>
          </a:gradFill>
          <a:ln>
            <a:noFill/>
          </a:ln>
        </p:spPr>
        <p:txBody>
          <a:bodyPr/>
          <a:lstStyle/>
          <a:p>
            <a:endParaRPr lang="zh-CN" altLang="en-US"/>
          </a:p>
        </p:txBody>
      </p:sp>
      <p:sp>
        <p:nvSpPr>
          <p:cNvPr id="42" name="search_116308">
            <a:extLst>
              <a:ext uri="{FF2B5EF4-FFF2-40B4-BE49-F238E27FC236}">
                <a16:creationId xmlns:a16="http://schemas.microsoft.com/office/drawing/2014/main" xmlns="" id="{263A2162-4F25-4F89-96E6-72BF88C0297E}"/>
              </a:ext>
            </a:extLst>
          </p:cNvPr>
          <p:cNvSpPr>
            <a:spLocks noChangeAspect="1"/>
          </p:cNvSpPr>
          <p:nvPr/>
        </p:nvSpPr>
        <p:spPr bwMode="auto">
          <a:xfrm>
            <a:off x="569285" y="5142316"/>
            <a:ext cx="341798" cy="261360"/>
          </a:xfrm>
          <a:custGeom>
            <a:avLst/>
            <a:gdLst>
              <a:gd name="connsiteX0" fmla="*/ 279380 w 602133"/>
              <a:gd name="connsiteY0" fmla="*/ 303917 h 460429"/>
              <a:gd name="connsiteX1" fmla="*/ 329638 w 602133"/>
              <a:gd name="connsiteY1" fmla="*/ 303917 h 460429"/>
              <a:gd name="connsiteX2" fmla="*/ 405716 w 602133"/>
              <a:gd name="connsiteY2" fmla="*/ 379871 h 460429"/>
              <a:gd name="connsiteX3" fmla="*/ 405716 w 602133"/>
              <a:gd name="connsiteY3" fmla="*/ 441555 h 460429"/>
              <a:gd name="connsiteX4" fmla="*/ 405255 w 602133"/>
              <a:gd name="connsiteY4" fmla="*/ 441555 h 460429"/>
              <a:gd name="connsiteX5" fmla="*/ 401566 w 602133"/>
              <a:gd name="connsiteY5" fmla="*/ 443857 h 460429"/>
              <a:gd name="connsiteX6" fmla="*/ 311195 w 602133"/>
              <a:gd name="connsiteY6" fmla="*/ 460429 h 460429"/>
              <a:gd name="connsiteX7" fmla="*/ 207452 w 602133"/>
              <a:gd name="connsiteY7" fmla="*/ 443857 h 460429"/>
              <a:gd name="connsiteX8" fmla="*/ 203302 w 602133"/>
              <a:gd name="connsiteY8" fmla="*/ 442476 h 460429"/>
              <a:gd name="connsiteX9" fmla="*/ 203302 w 602133"/>
              <a:gd name="connsiteY9" fmla="*/ 441555 h 460429"/>
              <a:gd name="connsiteX10" fmla="*/ 203302 w 602133"/>
              <a:gd name="connsiteY10" fmla="*/ 379871 h 460429"/>
              <a:gd name="connsiteX11" fmla="*/ 279380 w 602133"/>
              <a:gd name="connsiteY11" fmla="*/ 303917 h 460429"/>
              <a:gd name="connsiteX12" fmla="*/ 378044 w 602133"/>
              <a:gd name="connsiteY12" fmla="*/ 242690 h 460429"/>
              <a:gd name="connsiteX13" fmla="*/ 428312 w 602133"/>
              <a:gd name="connsiteY13" fmla="*/ 242690 h 460429"/>
              <a:gd name="connsiteX14" fmla="*/ 504406 w 602133"/>
              <a:gd name="connsiteY14" fmla="*/ 318644 h 460429"/>
              <a:gd name="connsiteX15" fmla="*/ 504406 w 602133"/>
              <a:gd name="connsiteY15" fmla="*/ 380329 h 460429"/>
              <a:gd name="connsiteX16" fmla="*/ 503945 w 602133"/>
              <a:gd name="connsiteY16" fmla="*/ 380329 h 460429"/>
              <a:gd name="connsiteX17" fmla="*/ 499794 w 602133"/>
              <a:gd name="connsiteY17" fmla="*/ 382630 h 460429"/>
              <a:gd name="connsiteX18" fmla="*/ 420011 w 602133"/>
              <a:gd name="connsiteY18" fmla="*/ 399202 h 460429"/>
              <a:gd name="connsiteX19" fmla="*/ 420011 w 602133"/>
              <a:gd name="connsiteY19" fmla="*/ 380329 h 460429"/>
              <a:gd name="connsiteX20" fmla="*/ 355446 w 602133"/>
              <a:gd name="connsiteY20" fmla="*/ 293787 h 460429"/>
              <a:gd name="connsiteX21" fmla="*/ 378044 w 602133"/>
              <a:gd name="connsiteY21" fmla="*/ 242690 h 460429"/>
              <a:gd name="connsiteX22" fmla="*/ 175210 w 602133"/>
              <a:gd name="connsiteY22" fmla="*/ 242690 h 460429"/>
              <a:gd name="connsiteX23" fmla="*/ 225454 w 602133"/>
              <a:gd name="connsiteY23" fmla="*/ 242690 h 460429"/>
              <a:gd name="connsiteX24" fmla="*/ 230986 w 602133"/>
              <a:gd name="connsiteY24" fmla="*/ 243150 h 460429"/>
              <a:gd name="connsiteX25" fmla="*/ 253573 w 602133"/>
              <a:gd name="connsiteY25" fmla="*/ 293792 h 460429"/>
              <a:gd name="connsiteX26" fmla="*/ 189038 w 602133"/>
              <a:gd name="connsiteY26" fmla="*/ 380343 h 460429"/>
              <a:gd name="connsiteX27" fmla="*/ 189038 w 602133"/>
              <a:gd name="connsiteY27" fmla="*/ 398758 h 460429"/>
              <a:gd name="connsiteX28" fmla="*/ 103300 w 602133"/>
              <a:gd name="connsiteY28" fmla="*/ 382645 h 460429"/>
              <a:gd name="connsiteX29" fmla="*/ 99151 w 602133"/>
              <a:gd name="connsiteY29" fmla="*/ 381264 h 460429"/>
              <a:gd name="connsiteX30" fmla="*/ 98690 w 602133"/>
              <a:gd name="connsiteY30" fmla="*/ 380343 h 460429"/>
              <a:gd name="connsiteX31" fmla="*/ 98690 w 602133"/>
              <a:gd name="connsiteY31" fmla="*/ 318652 h 460429"/>
              <a:gd name="connsiteX32" fmla="*/ 175210 w 602133"/>
              <a:gd name="connsiteY32" fmla="*/ 242690 h 460429"/>
              <a:gd name="connsiteX33" fmla="*/ 76056 w 602133"/>
              <a:gd name="connsiteY33" fmla="*/ 185090 h 460429"/>
              <a:gd name="connsiteX34" fmla="*/ 126300 w 602133"/>
              <a:gd name="connsiteY34" fmla="*/ 185090 h 460429"/>
              <a:gd name="connsiteX35" fmla="*/ 148886 w 602133"/>
              <a:gd name="connsiteY35" fmla="*/ 235732 h 460429"/>
              <a:gd name="connsiteX36" fmla="*/ 84353 w 602133"/>
              <a:gd name="connsiteY36" fmla="*/ 322283 h 460429"/>
              <a:gd name="connsiteX37" fmla="*/ 84353 w 602133"/>
              <a:gd name="connsiteY37" fmla="*/ 341158 h 460429"/>
              <a:gd name="connsiteX38" fmla="*/ 4609 w 602133"/>
              <a:gd name="connsiteY38" fmla="*/ 324584 h 460429"/>
              <a:gd name="connsiteX39" fmla="*/ 461 w 602133"/>
              <a:gd name="connsiteY39" fmla="*/ 322743 h 460429"/>
              <a:gd name="connsiteX40" fmla="*/ 0 w 602133"/>
              <a:gd name="connsiteY40" fmla="*/ 322743 h 460429"/>
              <a:gd name="connsiteX41" fmla="*/ 0 w 602133"/>
              <a:gd name="connsiteY41" fmla="*/ 261052 h 460429"/>
              <a:gd name="connsiteX42" fmla="*/ 76056 w 602133"/>
              <a:gd name="connsiteY42" fmla="*/ 185090 h 460429"/>
              <a:gd name="connsiteX43" fmla="*/ 476280 w 602133"/>
              <a:gd name="connsiteY43" fmla="*/ 183239 h 460429"/>
              <a:gd name="connsiteX44" fmla="*/ 526068 w 602133"/>
              <a:gd name="connsiteY44" fmla="*/ 183239 h 460429"/>
              <a:gd name="connsiteX45" fmla="*/ 602133 w 602133"/>
              <a:gd name="connsiteY45" fmla="*/ 259201 h 460429"/>
              <a:gd name="connsiteX46" fmla="*/ 602133 w 602133"/>
              <a:gd name="connsiteY46" fmla="*/ 320432 h 460429"/>
              <a:gd name="connsiteX47" fmla="*/ 601672 w 602133"/>
              <a:gd name="connsiteY47" fmla="*/ 320432 h 460429"/>
              <a:gd name="connsiteX48" fmla="*/ 597984 w 602133"/>
              <a:gd name="connsiteY48" fmla="*/ 322733 h 460429"/>
              <a:gd name="connsiteX49" fmla="*/ 518231 w 602133"/>
              <a:gd name="connsiteY49" fmla="*/ 339307 h 460429"/>
              <a:gd name="connsiteX50" fmla="*/ 518231 w 602133"/>
              <a:gd name="connsiteY50" fmla="*/ 320432 h 460429"/>
              <a:gd name="connsiteX51" fmla="*/ 453691 w 602133"/>
              <a:gd name="connsiteY51" fmla="*/ 233881 h 460429"/>
              <a:gd name="connsiteX52" fmla="*/ 476280 w 602133"/>
              <a:gd name="connsiteY52" fmla="*/ 183239 h 460429"/>
              <a:gd name="connsiteX53" fmla="*/ 304510 w 602133"/>
              <a:gd name="connsiteY53" fmla="*/ 181462 h 460429"/>
              <a:gd name="connsiteX54" fmla="*/ 363739 w 602133"/>
              <a:gd name="connsiteY54" fmla="*/ 240839 h 460429"/>
              <a:gd name="connsiteX55" fmla="*/ 304510 w 602133"/>
              <a:gd name="connsiteY55" fmla="*/ 300216 h 460429"/>
              <a:gd name="connsiteX56" fmla="*/ 245281 w 602133"/>
              <a:gd name="connsiteY56" fmla="*/ 240839 h 460429"/>
              <a:gd name="connsiteX57" fmla="*/ 304510 w 602133"/>
              <a:gd name="connsiteY57" fmla="*/ 181462 h 460429"/>
              <a:gd name="connsiteX58" fmla="*/ 274338 w 602133"/>
              <a:gd name="connsiteY58" fmla="*/ 133116 h 460429"/>
              <a:gd name="connsiteX59" fmla="*/ 328757 w 602133"/>
              <a:gd name="connsiteY59" fmla="*/ 133116 h 460429"/>
              <a:gd name="connsiteX60" fmla="*/ 345821 w 602133"/>
              <a:gd name="connsiteY60" fmla="*/ 134957 h 460429"/>
              <a:gd name="connsiteX61" fmla="*/ 332447 w 602133"/>
              <a:gd name="connsiteY61" fmla="*/ 172703 h 460429"/>
              <a:gd name="connsiteX62" fmla="*/ 304776 w 602133"/>
              <a:gd name="connsiteY62" fmla="*/ 166719 h 460429"/>
              <a:gd name="connsiteX63" fmla="*/ 270648 w 602133"/>
              <a:gd name="connsiteY63" fmla="*/ 175465 h 460429"/>
              <a:gd name="connsiteX64" fmla="*/ 257274 w 602133"/>
              <a:gd name="connsiteY64" fmla="*/ 134957 h 460429"/>
              <a:gd name="connsiteX65" fmla="*/ 274338 w 602133"/>
              <a:gd name="connsiteY65" fmla="*/ 133116 h 460429"/>
              <a:gd name="connsiteX66" fmla="*/ 402940 w 602133"/>
              <a:gd name="connsiteY66" fmla="*/ 120160 h 460429"/>
              <a:gd name="connsiteX67" fmla="*/ 462427 w 602133"/>
              <a:gd name="connsiteY67" fmla="*/ 179582 h 460429"/>
              <a:gd name="connsiteX68" fmla="*/ 402940 w 602133"/>
              <a:gd name="connsiteY68" fmla="*/ 238543 h 460429"/>
              <a:gd name="connsiteX69" fmla="*/ 377577 w 602133"/>
              <a:gd name="connsiteY69" fmla="*/ 233015 h 460429"/>
              <a:gd name="connsiteX70" fmla="*/ 343452 w 602133"/>
              <a:gd name="connsiteY70" fmla="*/ 178661 h 460429"/>
              <a:gd name="connsiteX71" fmla="*/ 402940 w 602133"/>
              <a:gd name="connsiteY71" fmla="*/ 120160 h 460429"/>
              <a:gd name="connsiteX72" fmla="*/ 200081 w 602133"/>
              <a:gd name="connsiteY72" fmla="*/ 120160 h 460429"/>
              <a:gd name="connsiteX73" fmla="*/ 259569 w 602133"/>
              <a:gd name="connsiteY73" fmla="*/ 179582 h 460429"/>
              <a:gd name="connsiteX74" fmla="*/ 259569 w 602133"/>
              <a:gd name="connsiteY74" fmla="*/ 182806 h 460429"/>
              <a:gd name="connsiteX75" fmla="*/ 231900 w 602133"/>
              <a:gd name="connsiteY75" fmla="*/ 229791 h 460429"/>
              <a:gd name="connsiteX76" fmla="*/ 200081 w 602133"/>
              <a:gd name="connsiteY76" fmla="*/ 238543 h 460429"/>
              <a:gd name="connsiteX77" fmla="*/ 140594 w 602133"/>
              <a:gd name="connsiteY77" fmla="*/ 179582 h 460429"/>
              <a:gd name="connsiteX78" fmla="*/ 200081 w 602133"/>
              <a:gd name="connsiteY78" fmla="*/ 120160 h 460429"/>
              <a:gd name="connsiteX79" fmla="*/ 101428 w 602133"/>
              <a:gd name="connsiteY79" fmla="*/ 62190 h 460429"/>
              <a:gd name="connsiteX80" fmla="*/ 160879 w 602133"/>
              <a:gd name="connsiteY80" fmla="*/ 120646 h 460429"/>
              <a:gd name="connsiteX81" fmla="*/ 126315 w 602133"/>
              <a:gd name="connsiteY81" fmla="*/ 175421 h 460429"/>
              <a:gd name="connsiteX82" fmla="*/ 101428 w 602133"/>
              <a:gd name="connsiteY82" fmla="*/ 180944 h 460429"/>
              <a:gd name="connsiteX83" fmla="*/ 41978 w 602133"/>
              <a:gd name="connsiteY83" fmla="*/ 121567 h 460429"/>
              <a:gd name="connsiteX84" fmla="*/ 101428 w 602133"/>
              <a:gd name="connsiteY84" fmla="*/ 62190 h 460429"/>
              <a:gd name="connsiteX85" fmla="*/ 500695 w 602133"/>
              <a:gd name="connsiteY85" fmla="*/ 60339 h 460429"/>
              <a:gd name="connsiteX86" fmla="*/ 560154 w 602133"/>
              <a:gd name="connsiteY86" fmla="*/ 119716 h 460429"/>
              <a:gd name="connsiteX87" fmla="*/ 500695 w 602133"/>
              <a:gd name="connsiteY87" fmla="*/ 179093 h 460429"/>
              <a:gd name="connsiteX88" fmla="*/ 475805 w 602133"/>
              <a:gd name="connsiteY88" fmla="*/ 173570 h 460429"/>
              <a:gd name="connsiteX89" fmla="*/ 441697 w 602133"/>
              <a:gd name="connsiteY89" fmla="*/ 118795 h 460429"/>
              <a:gd name="connsiteX90" fmla="*/ 500695 w 602133"/>
              <a:gd name="connsiteY90" fmla="*/ 60339 h 460429"/>
              <a:gd name="connsiteX91" fmla="*/ 413085 w 602133"/>
              <a:gd name="connsiteY91" fmla="*/ 16140 h 460429"/>
              <a:gd name="connsiteX92" fmla="*/ 468869 w 602133"/>
              <a:gd name="connsiteY92" fmla="*/ 55274 h 460429"/>
              <a:gd name="connsiteX93" fmla="*/ 429221 w 602133"/>
              <a:gd name="connsiteY93" fmla="*/ 112824 h 460429"/>
              <a:gd name="connsiteX94" fmla="*/ 402020 w 602133"/>
              <a:gd name="connsiteY94" fmla="*/ 107760 h 460429"/>
              <a:gd name="connsiteX95" fmla="*/ 370670 w 602133"/>
              <a:gd name="connsiteY95" fmla="*/ 115126 h 460429"/>
              <a:gd name="connsiteX96" fmla="*/ 363294 w 602133"/>
              <a:gd name="connsiteY96" fmla="*/ 105918 h 460429"/>
              <a:gd name="connsiteX97" fmla="*/ 376664 w 602133"/>
              <a:gd name="connsiteY97" fmla="*/ 63561 h 460429"/>
              <a:gd name="connsiteX98" fmla="*/ 370670 w 602133"/>
              <a:gd name="connsiteY98" fmla="*/ 34556 h 460429"/>
              <a:gd name="connsiteX99" fmla="*/ 413085 w 602133"/>
              <a:gd name="connsiteY99" fmla="*/ 16140 h 460429"/>
              <a:gd name="connsiteX100" fmla="*/ 192697 w 602133"/>
              <a:gd name="connsiteY100" fmla="*/ 16140 h 460429"/>
              <a:gd name="connsiteX101" fmla="*/ 231875 w 602133"/>
              <a:gd name="connsiteY101" fmla="*/ 31337 h 460429"/>
              <a:gd name="connsiteX102" fmla="*/ 224501 w 602133"/>
              <a:gd name="connsiteY102" fmla="*/ 63573 h 460429"/>
              <a:gd name="connsiteX103" fmla="*/ 240172 w 602133"/>
              <a:gd name="connsiteY103" fmla="*/ 109165 h 460429"/>
              <a:gd name="connsiteX104" fmla="*/ 233719 w 602133"/>
              <a:gd name="connsiteY104" fmla="*/ 116533 h 460429"/>
              <a:gd name="connsiteX105" fmla="*/ 199150 w 602133"/>
              <a:gd name="connsiteY105" fmla="*/ 107783 h 460429"/>
              <a:gd name="connsiteX106" fmla="*/ 171034 w 602133"/>
              <a:gd name="connsiteY106" fmla="*/ 114230 h 460429"/>
              <a:gd name="connsiteX107" fmla="*/ 136004 w 602133"/>
              <a:gd name="connsiteY107" fmla="*/ 59429 h 460429"/>
              <a:gd name="connsiteX108" fmla="*/ 192697 w 602133"/>
              <a:gd name="connsiteY108" fmla="*/ 16140 h 460429"/>
              <a:gd name="connsiteX109" fmla="*/ 301511 w 602133"/>
              <a:gd name="connsiteY109" fmla="*/ 0 h 460429"/>
              <a:gd name="connsiteX110" fmla="*/ 366033 w 602133"/>
              <a:gd name="connsiteY110" fmla="*/ 64485 h 460429"/>
              <a:gd name="connsiteX111" fmla="*/ 301511 w 602133"/>
              <a:gd name="connsiteY111" fmla="*/ 128970 h 460429"/>
              <a:gd name="connsiteX112" fmla="*/ 236989 w 602133"/>
              <a:gd name="connsiteY112" fmla="*/ 64485 h 460429"/>
              <a:gd name="connsiteX113" fmla="*/ 301511 w 602133"/>
              <a:gd name="connsiteY113" fmla="*/ 0 h 460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02133" h="460429">
                <a:moveTo>
                  <a:pt x="279380" y="303917"/>
                </a:moveTo>
                <a:lnTo>
                  <a:pt x="329638" y="303917"/>
                </a:lnTo>
                <a:cubicBezTo>
                  <a:pt x="371596" y="303917"/>
                  <a:pt x="405716" y="337981"/>
                  <a:pt x="405716" y="379871"/>
                </a:cubicBezTo>
                <a:lnTo>
                  <a:pt x="405716" y="441555"/>
                </a:lnTo>
                <a:lnTo>
                  <a:pt x="405255" y="441555"/>
                </a:lnTo>
                <a:lnTo>
                  <a:pt x="401566" y="443857"/>
                </a:lnTo>
                <a:cubicBezTo>
                  <a:pt x="399261" y="444778"/>
                  <a:pt x="366985" y="460429"/>
                  <a:pt x="311195" y="460429"/>
                </a:cubicBezTo>
                <a:cubicBezTo>
                  <a:pt x="282608" y="460429"/>
                  <a:pt x="247566" y="456286"/>
                  <a:pt x="207452" y="443857"/>
                </a:cubicBezTo>
                <a:lnTo>
                  <a:pt x="203302" y="442476"/>
                </a:lnTo>
                <a:lnTo>
                  <a:pt x="203302" y="441555"/>
                </a:lnTo>
                <a:lnTo>
                  <a:pt x="203302" y="379871"/>
                </a:lnTo>
                <a:cubicBezTo>
                  <a:pt x="203302" y="337981"/>
                  <a:pt x="237422" y="303917"/>
                  <a:pt x="279380" y="303917"/>
                </a:cubicBezTo>
                <a:close/>
                <a:moveTo>
                  <a:pt x="378044" y="242690"/>
                </a:moveTo>
                <a:lnTo>
                  <a:pt x="428312" y="242690"/>
                </a:lnTo>
                <a:cubicBezTo>
                  <a:pt x="470279" y="242690"/>
                  <a:pt x="504406" y="276754"/>
                  <a:pt x="504406" y="318644"/>
                </a:cubicBezTo>
                <a:lnTo>
                  <a:pt x="504406" y="380329"/>
                </a:lnTo>
                <a:lnTo>
                  <a:pt x="503945" y="380329"/>
                </a:lnTo>
                <a:lnTo>
                  <a:pt x="499794" y="382630"/>
                </a:lnTo>
                <a:cubicBezTo>
                  <a:pt x="497950" y="383551"/>
                  <a:pt x="469357" y="397361"/>
                  <a:pt x="420011" y="399202"/>
                </a:cubicBezTo>
                <a:lnTo>
                  <a:pt x="420011" y="380329"/>
                </a:lnTo>
                <a:cubicBezTo>
                  <a:pt x="420011" y="339359"/>
                  <a:pt x="392801" y="304834"/>
                  <a:pt x="355446" y="293787"/>
                </a:cubicBezTo>
                <a:cubicBezTo>
                  <a:pt x="368820" y="280897"/>
                  <a:pt x="377583" y="262944"/>
                  <a:pt x="378044" y="242690"/>
                </a:cubicBezTo>
                <a:close/>
                <a:moveTo>
                  <a:pt x="175210" y="242690"/>
                </a:moveTo>
                <a:lnTo>
                  <a:pt x="225454" y="242690"/>
                </a:lnTo>
                <a:cubicBezTo>
                  <a:pt x="227298" y="242690"/>
                  <a:pt x="229142" y="243150"/>
                  <a:pt x="230986" y="243150"/>
                </a:cubicBezTo>
                <a:cubicBezTo>
                  <a:pt x="231447" y="262947"/>
                  <a:pt x="240205" y="280901"/>
                  <a:pt x="253573" y="293792"/>
                </a:cubicBezTo>
                <a:cubicBezTo>
                  <a:pt x="216235" y="304841"/>
                  <a:pt x="189038" y="339369"/>
                  <a:pt x="189038" y="380343"/>
                </a:cubicBezTo>
                <a:lnTo>
                  <a:pt x="189038" y="398758"/>
                </a:lnTo>
                <a:cubicBezTo>
                  <a:pt x="164146" y="397377"/>
                  <a:pt x="135567" y="392773"/>
                  <a:pt x="103300" y="382645"/>
                </a:cubicBezTo>
                <a:lnTo>
                  <a:pt x="99151" y="381264"/>
                </a:lnTo>
                <a:lnTo>
                  <a:pt x="98690" y="380343"/>
                </a:lnTo>
                <a:lnTo>
                  <a:pt x="98690" y="318652"/>
                </a:lnTo>
                <a:cubicBezTo>
                  <a:pt x="98690" y="276758"/>
                  <a:pt x="133262" y="242690"/>
                  <a:pt x="175210" y="242690"/>
                </a:cubicBezTo>
                <a:close/>
                <a:moveTo>
                  <a:pt x="76056" y="185090"/>
                </a:moveTo>
                <a:lnTo>
                  <a:pt x="126300" y="185090"/>
                </a:lnTo>
                <a:cubicBezTo>
                  <a:pt x="126760" y="204886"/>
                  <a:pt x="135058" y="222841"/>
                  <a:pt x="148886" y="235732"/>
                </a:cubicBezTo>
                <a:cubicBezTo>
                  <a:pt x="111549" y="246781"/>
                  <a:pt x="84353" y="281309"/>
                  <a:pt x="84353" y="322283"/>
                </a:cubicBezTo>
                <a:lnTo>
                  <a:pt x="84353" y="341158"/>
                </a:lnTo>
                <a:cubicBezTo>
                  <a:pt x="34571" y="339316"/>
                  <a:pt x="6453" y="325505"/>
                  <a:pt x="4609" y="324584"/>
                </a:cubicBezTo>
                <a:lnTo>
                  <a:pt x="461" y="322743"/>
                </a:lnTo>
                <a:lnTo>
                  <a:pt x="0" y="322743"/>
                </a:lnTo>
                <a:lnTo>
                  <a:pt x="0" y="261052"/>
                </a:lnTo>
                <a:cubicBezTo>
                  <a:pt x="0" y="219158"/>
                  <a:pt x="34110" y="185090"/>
                  <a:pt x="76056" y="185090"/>
                </a:cubicBezTo>
                <a:close/>
                <a:moveTo>
                  <a:pt x="476280" y="183239"/>
                </a:moveTo>
                <a:lnTo>
                  <a:pt x="526068" y="183239"/>
                </a:lnTo>
                <a:cubicBezTo>
                  <a:pt x="568019" y="183239"/>
                  <a:pt x="602133" y="217307"/>
                  <a:pt x="602133" y="259201"/>
                </a:cubicBezTo>
                <a:lnTo>
                  <a:pt x="602133" y="320432"/>
                </a:lnTo>
                <a:lnTo>
                  <a:pt x="601672" y="320432"/>
                </a:lnTo>
                <a:lnTo>
                  <a:pt x="597984" y="322733"/>
                </a:lnTo>
                <a:cubicBezTo>
                  <a:pt x="596140" y="323654"/>
                  <a:pt x="567558" y="337465"/>
                  <a:pt x="518231" y="339307"/>
                </a:cubicBezTo>
                <a:lnTo>
                  <a:pt x="518231" y="320432"/>
                </a:lnTo>
                <a:cubicBezTo>
                  <a:pt x="518231" y="279458"/>
                  <a:pt x="490571" y="244930"/>
                  <a:pt x="453691" y="233881"/>
                </a:cubicBezTo>
                <a:cubicBezTo>
                  <a:pt x="467060" y="220990"/>
                  <a:pt x="475358" y="203035"/>
                  <a:pt x="476280" y="183239"/>
                </a:cubicBezTo>
                <a:close/>
                <a:moveTo>
                  <a:pt x="304510" y="181462"/>
                </a:moveTo>
                <a:cubicBezTo>
                  <a:pt x="337221" y="181462"/>
                  <a:pt x="363739" y="208046"/>
                  <a:pt x="363739" y="240839"/>
                </a:cubicBezTo>
                <a:cubicBezTo>
                  <a:pt x="363739" y="273632"/>
                  <a:pt x="337221" y="300216"/>
                  <a:pt x="304510" y="300216"/>
                </a:cubicBezTo>
                <a:cubicBezTo>
                  <a:pt x="271799" y="300216"/>
                  <a:pt x="245281" y="273632"/>
                  <a:pt x="245281" y="240839"/>
                </a:cubicBezTo>
                <a:cubicBezTo>
                  <a:pt x="245281" y="208046"/>
                  <a:pt x="271799" y="181462"/>
                  <a:pt x="304510" y="181462"/>
                </a:cubicBezTo>
                <a:close/>
                <a:moveTo>
                  <a:pt x="274338" y="133116"/>
                </a:moveTo>
                <a:lnTo>
                  <a:pt x="328757" y="133116"/>
                </a:lnTo>
                <a:cubicBezTo>
                  <a:pt x="334753" y="133116"/>
                  <a:pt x="340287" y="134037"/>
                  <a:pt x="345821" y="134957"/>
                </a:cubicBezTo>
                <a:cubicBezTo>
                  <a:pt x="337981" y="145545"/>
                  <a:pt x="333369" y="158894"/>
                  <a:pt x="332447" y="172703"/>
                </a:cubicBezTo>
                <a:cubicBezTo>
                  <a:pt x="324145" y="169021"/>
                  <a:pt x="314461" y="166719"/>
                  <a:pt x="304776" y="166719"/>
                </a:cubicBezTo>
                <a:cubicBezTo>
                  <a:pt x="292324" y="166719"/>
                  <a:pt x="280794" y="169941"/>
                  <a:pt x="270648" y="175465"/>
                </a:cubicBezTo>
                <a:cubicBezTo>
                  <a:pt x="270648" y="160275"/>
                  <a:pt x="265575" y="146465"/>
                  <a:pt x="257274" y="134957"/>
                </a:cubicBezTo>
                <a:cubicBezTo>
                  <a:pt x="262808" y="134037"/>
                  <a:pt x="268342" y="133116"/>
                  <a:pt x="274338" y="133116"/>
                </a:cubicBezTo>
                <a:close/>
                <a:moveTo>
                  <a:pt x="402940" y="120160"/>
                </a:moveTo>
                <a:cubicBezTo>
                  <a:pt x="435681" y="120160"/>
                  <a:pt x="462427" y="146416"/>
                  <a:pt x="462427" y="179582"/>
                </a:cubicBezTo>
                <a:cubicBezTo>
                  <a:pt x="462427" y="212287"/>
                  <a:pt x="435681" y="238543"/>
                  <a:pt x="402940" y="238543"/>
                </a:cubicBezTo>
                <a:cubicBezTo>
                  <a:pt x="393717" y="238543"/>
                  <a:pt x="385416" y="236700"/>
                  <a:pt x="377577" y="233015"/>
                </a:cubicBezTo>
                <a:cubicBezTo>
                  <a:pt x="375271" y="209984"/>
                  <a:pt x="362359" y="190176"/>
                  <a:pt x="343452" y="178661"/>
                </a:cubicBezTo>
                <a:cubicBezTo>
                  <a:pt x="343913" y="145956"/>
                  <a:pt x="370198" y="120160"/>
                  <a:pt x="402940" y="120160"/>
                </a:cubicBezTo>
                <a:close/>
                <a:moveTo>
                  <a:pt x="200081" y="120160"/>
                </a:moveTo>
                <a:cubicBezTo>
                  <a:pt x="232823" y="120160"/>
                  <a:pt x="259569" y="146416"/>
                  <a:pt x="259569" y="179582"/>
                </a:cubicBezTo>
                <a:cubicBezTo>
                  <a:pt x="259569" y="180503"/>
                  <a:pt x="259569" y="181424"/>
                  <a:pt x="259569" y="182806"/>
                </a:cubicBezTo>
                <a:cubicBezTo>
                  <a:pt x="244812" y="193861"/>
                  <a:pt x="234667" y="210444"/>
                  <a:pt x="231900" y="229791"/>
                </a:cubicBezTo>
                <a:cubicBezTo>
                  <a:pt x="222677" y="235319"/>
                  <a:pt x="212071" y="238543"/>
                  <a:pt x="200081" y="238543"/>
                </a:cubicBezTo>
                <a:cubicBezTo>
                  <a:pt x="167340" y="238543"/>
                  <a:pt x="140594" y="212287"/>
                  <a:pt x="140594" y="179582"/>
                </a:cubicBezTo>
                <a:cubicBezTo>
                  <a:pt x="140594" y="146416"/>
                  <a:pt x="167340" y="120160"/>
                  <a:pt x="200081" y="120160"/>
                </a:cubicBezTo>
                <a:close/>
                <a:moveTo>
                  <a:pt x="101428" y="62190"/>
                </a:moveTo>
                <a:cubicBezTo>
                  <a:pt x="133688" y="62190"/>
                  <a:pt x="160418" y="88426"/>
                  <a:pt x="160879" y="120646"/>
                </a:cubicBezTo>
                <a:cubicBezTo>
                  <a:pt x="141984" y="132154"/>
                  <a:pt x="128619" y="152406"/>
                  <a:pt x="126315" y="175421"/>
                </a:cubicBezTo>
                <a:cubicBezTo>
                  <a:pt x="118941" y="178643"/>
                  <a:pt x="110185" y="180944"/>
                  <a:pt x="101428" y="180944"/>
                </a:cubicBezTo>
                <a:cubicBezTo>
                  <a:pt x="68708" y="180944"/>
                  <a:pt x="41978" y="154247"/>
                  <a:pt x="41978" y="121567"/>
                </a:cubicBezTo>
                <a:cubicBezTo>
                  <a:pt x="41978" y="88887"/>
                  <a:pt x="68708" y="62190"/>
                  <a:pt x="101428" y="62190"/>
                </a:cubicBezTo>
                <a:close/>
                <a:moveTo>
                  <a:pt x="500695" y="60339"/>
                </a:moveTo>
                <a:cubicBezTo>
                  <a:pt x="533882" y="60339"/>
                  <a:pt x="560154" y="87036"/>
                  <a:pt x="560154" y="119716"/>
                </a:cubicBezTo>
                <a:cubicBezTo>
                  <a:pt x="560154" y="152396"/>
                  <a:pt x="533882" y="179093"/>
                  <a:pt x="500695" y="179093"/>
                </a:cubicBezTo>
                <a:cubicBezTo>
                  <a:pt x="491938" y="179093"/>
                  <a:pt x="483180" y="176792"/>
                  <a:pt x="475805" y="173570"/>
                </a:cubicBezTo>
                <a:cubicBezTo>
                  <a:pt x="473501" y="150095"/>
                  <a:pt x="460134" y="130303"/>
                  <a:pt x="441697" y="118795"/>
                </a:cubicBezTo>
                <a:cubicBezTo>
                  <a:pt x="442158" y="86575"/>
                  <a:pt x="468431" y="60339"/>
                  <a:pt x="500695" y="60339"/>
                </a:cubicBezTo>
                <a:close/>
                <a:moveTo>
                  <a:pt x="413085" y="16140"/>
                </a:moveTo>
                <a:cubicBezTo>
                  <a:pt x="438441" y="16140"/>
                  <a:pt x="460571" y="31794"/>
                  <a:pt x="468869" y="55274"/>
                </a:cubicBezTo>
                <a:cubicBezTo>
                  <a:pt x="446279" y="66324"/>
                  <a:pt x="431526" y="87962"/>
                  <a:pt x="429221" y="112824"/>
                </a:cubicBezTo>
                <a:cubicBezTo>
                  <a:pt x="422766" y="110522"/>
                  <a:pt x="412624" y="107760"/>
                  <a:pt x="402020" y="107760"/>
                </a:cubicBezTo>
                <a:cubicBezTo>
                  <a:pt x="390956" y="107760"/>
                  <a:pt x="380352" y="110062"/>
                  <a:pt x="370670" y="115126"/>
                </a:cubicBezTo>
                <a:cubicBezTo>
                  <a:pt x="367904" y="112364"/>
                  <a:pt x="365599" y="109141"/>
                  <a:pt x="363294" y="105918"/>
                </a:cubicBezTo>
                <a:cubicBezTo>
                  <a:pt x="372054" y="93487"/>
                  <a:pt x="376664" y="78754"/>
                  <a:pt x="376664" y="63561"/>
                </a:cubicBezTo>
                <a:cubicBezTo>
                  <a:pt x="376664" y="53432"/>
                  <a:pt x="374359" y="43764"/>
                  <a:pt x="370670" y="34556"/>
                </a:cubicBezTo>
                <a:cubicBezTo>
                  <a:pt x="381735" y="22586"/>
                  <a:pt x="396949" y="16140"/>
                  <a:pt x="413085" y="16140"/>
                </a:cubicBezTo>
                <a:close/>
                <a:moveTo>
                  <a:pt x="192697" y="16140"/>
                </a:moveTo>
                <a:cubicBezTo>
                  <a:pt x="207447" y="16140"/>
                  <a:pt x="221274" y="21206"/>
                  <a:pt x="231875" y="31337"/>
                </a:cubicBezTo>
                <a:cubicBezTo>
                  <a:pt x="227266" y="41008"/>
                  <a:pt x="224501" y="52060"/>
                  <a:pt x="224501" y="63573"/>
                </a:cubicBezTo>
                <a:cubicBezTo>
                  <a:pt x="224501" y="80152"/>
                  <a:pt x="230032" y="96270"/>
                  <a:pt x="240172" y="109165"/>
                </a:cubicBezTo>
                <a:cubicBezTo>
                  <a:pt x="238328" y="111928"/>
                  <a:pt x="236024" y="114230"/>
                  <a:pt x="233719" y="116533"/>
                </a:cubicBezTo>
                <a:cubicBezTo>
                  <a:pt x="223118" y="111007"/>
                  <a:pt x="211134" y="107783"/>
                  <a:pt x="199150" y="107783"/>
                </a:cubicBezTo>
                <a:cubicBezTo>
                  <a:pt x="189010" y="107783"/>
                  <a:pt x="177948" y="111467"/>
                  <a:pt x="171034" y="114230"/>
                </a:cubicBezTo>
                <a:cubicBezTo>
                  <a:pt x="168729" y="91204"/>
                  <a:pt x="155824" y="70942"/>
                  <a:pt x="136004" y="59429"/>
                </a:cubicBezTo>
                <a:cubicBezTo>
                  <a:pt x="142457" y="34100"/>
                  <a:pt x="165964" y="16140"/>
                  <a:pt x="192697" y="16140"/>
                </a:cubicBezTo>
                <a:close/>
                <a:moveTo>
                  <a:pt x="301511" y="0"/>
                </a:moveTo>
                <a:cubicBezTo>
                  <a:pt x="337146" y="0"/>
                  <a:pt x="366033" y="28871"/>
                  <a:pt x="366033" y="64485"/>
                </a:cubicBezTo>
                <a:cubicBezTo>
                  <a:pt x="366033" y="100099"/>
                  <a:pt x="337146" y="128970"/>
                  <a:pt x="301511" y="128970"/>
                </a:cubicBezTo>
                <a:cubicBezTo>
                  <a:pt x="265876" y="128970"/>
                  <a:pt x="236989" y="100099"/>
                  <a:pt x="236989" y="64485"/>
                </a:cubicBezTo>
                <a:cubicBezTo>
                  <a:pt x="236989" y="28871"/>
                  <a:pt x="265876" y="0"/>
                  <a:pt x="301511" y="0"/>
                </a:cubicBezTo>
                <a:close/>
              </a:path>
            </a:pathLst>
          </a:custGeom>
          <a:gradFill>
            <a:gsLst>
              <a:gs pos="30000">
                <a:schemeClr val="bg1"/>
              </a:gs>
              <a:gs pos="100000">
                <a:schemeClr val="bg1">
                  <a:alpha val="50000"/>
                </a:schemeClr>
              </a:gs>
            </a:gsLst>
            <a:lin ang="2700000" scaled="0"/>
          </a:gra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3" name="矩形 42">
            <a:extLst>
              <a:ext uri="{FF2B5EF4-FFF2-40B4-BE49-F238E27FC236}">
                <a16:creationId xmlns:a16="http://schemas.microsoft.com/office/drawing/2014/main" xmlns="" id="{5A9DC5FC-7596-4CD8-9D6B-F25FA940BDE8}"/>
              </a:ext>
            </a:extLst>
          </p:cNvPr>
          <p:cNvSpPr/>
          <p:nvPr/>
        </p:nvSpPr>
        <p:spPr>
          <a:xfrm>
            <a:off x="412584" y="533400"/>
            <a:ext cx="5435598" cy="57327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xmlns="" id="{FC485096-6192-4DE0-95AF-6826140EA7DB}"/>
              </a:ext>
            </a:extLst>
          </p:cNvPr>
          <p:cNvSpPr txBox="1"/>
          <p:nvPr/>
        </p:nvSpPr>
        <p:spPr>
          <a:xfrm>
            <a:off x="517566" y="584608"/>
            <a:ext cx="4938210" cy="461665"/>
          </a:xfrm>
          <a:prstGeom prst="rect">
            <a:avLst/>
          </a:prstGeom>
          <a:noFill/>
        </p:spPr>
        <p:txBody>
          <a:bodyPr wrap="square" rtlCol="0">
            <a:spAutoFit/>
          </a:bodyPr>
          <a:lstStyle/>
          <a:p>
            <a:r>
              <a:rPr lang="zh-CN" altLang="en-US" sz="2400" b="1" dirty="0">
                <a:solidFill>
                  <a:schemeClr val="bg1"/>
                </a:solidFill>
                <a:latin typeface="+mj-ea"/>
                <a:ea typeface="+mj-ea"/>
              </a:rPr>
              <a:t>我们只为客户提供一流产品和服务</a:t>
            </a:r>
          </a:p>
        </p:txBody>
      </p:sp>
      <p:sp>
        <p:nvSpPr>
          <p:cNvPr id="45" name="矩形 44">
            <a:extLst>
              <a:ext uri="{FF2B5EF4-FFF2-40B4-BE49-F238E27FC236}">
                <a16:creationId xmlns:a16="http://schemas.microsoft.com/office/drawing/2014/main" xmlns="" id="{BF6966CB-DE8C-40DC-BC26-935C85BC9338}"/>
              </a:ext>
            </a:extLst>
          </p:cNvPr>
          <p:cNvSpPr/>
          <p:nvPr/>
        </p:nvSpPr>
        <p:spPr>
          <a:xfrm>
            <a:off x="412584" y="6532000"/>
            <a:ext cx="5683416"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xmlns="" id="{263F8FD6-2405-4D48-A40A-6F65744230C6}"/>
              </a:ext>
            </a:extLst>
          </p:cNvPr>
          <p:cNvSpPr/>
          <p:nvPr/>
        </p:nvSpPr>
        <p:spPr>
          <a:xfrm>
            <a:off x="6096000" y="6532000"/>
            <a:ext cx="5688014" cy="7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001651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xmlns="" id="{D0CC2DD8-2181-4217-B401-E0C964040770}"/>
              </a:ext>
            </a:extLst>
          </p:cNvPr>
          <p:cNvSpPr/>
          <p:nvPr/>
        </p:nvSpPr>
        <p:spPr>
          <a:xfrm>
            <a:off x="0" y="4854301"/>
            <a:ext cx="12192000" cy="13788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xmlns="" id="{07ED4B87-0FA6-4177-9C23-2AB25519CB5F}"/>
              </a:ext>
            </a:extLst>
          </p:cNvPr>
          <p:cNvSpPr/>
          <p:nvPr/>
        </p:nvSpPr>
        <p:spPr>
          <a:xfrm>
            <a:off x="706210" y="493486"/>
            <a:ext cx="4214132" cy="5328000"/>
          </a:xfrm>
          <a:prstGeom prst="rect">
            <a:avLst/>
          </a:prstGeom>
          <a:blipFill>
            <a:blip r:embed="rId2"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xmlns="" id="{D50E74A8-1B27-4823-B1D2-B5FF184D2018}"/>
              </a:ext>
            </a:extLst>
          </p:cNvPr>
          <p:cNvSpPr/>
          <p:nvPr/>
        </p:nvSpPr>
        <p:spPr>
          <a:xfrm>
            <a:off x="10580907" y="1177114"/>
            <a:ext cx="904883" cy="1077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p>
        </p:txBody>
      </p:sp>
      <p:sp>
        <p:nvSpPr>
          <p:cNvPr id="5" name="文本框 4">
            <a:extLst>
              <a:ext uri="{FF2B5EF4-FFF2-40B4-BE49-F238E27FC236}">
                <a16:creationId xmlns:a16="http://schemas.microsoft.com/office/drawing/2014/main" xmlns="" id="{407E8E18-95C5-4AE0-8BC2-73EA4D5B05B5}"/>
              </a:ext>
            </a:extLst>
          </p:cNvPr>
          <p:cNvSpPr txBox="1"/>
          <p:nvPr/>
        </p:nvSpPr>
        <p:spPr>
          <a:xfrm>
            <a:off x="5225143" y="493486"/>
            <a:ext cx="6362245" cy="523220"/>
          </a:xfrm>
          <a:prstGeom prst="rect">
            <a:avLst/>
          </a:prstGeom>
          <a:noFill/>
        </p:spPr>
        <p:txBody>
          <a:bodyPr wrap="square" rtlCol="0">
            <a:spAutoFit/>
          </a:bodyPr>
          <a:lstStyle/>
          <a:p>
            <a:pPr algn="r"/>
            <a:r>
              <a:rPr lang="zh-CN" altLang="en-US" sz="2800" b="1" dirty="0">
                <a:solidFill>
                  <a:schemeClr val="accent1"/>
                </a:solidFill>
                <a:latin typeface="+mj-ea"/>
                <a:ea typeface="+mj-ea"/>
              </a:rPr>
              <a:t>我们只为客户提供一流产品和服务</a:t>
            </a:r>
          </a:p>
        </p:txBody>
      </p:sp>
      <p:sp>
        <p:nvSpPr>
          <p:cNvPr id="6" name="文本框 5">
            <a:extLst>
              <a:ext uri="{FF2B5EF4-FFF2-40B4-BE49-F238E27FC236}">
                <a16:creationId xmlns:a16="http://schemas.microsoft.com/office/drawing/2014/main" xmlns="" id="{624DBDB2-CD56-4D5D-928E-0FFFB0B7CA34}"/>
              </a:ext>
            </a:extLst>
          </p:cNvPr>
          <p:cNvSpPr txBox="1"/>
          <p:nvPr/>
        </p:nvSpPr>
        <p:spPr>
          <a:xfrm>
            <a:off x="7112001" y="2025807"/>
            <a:ext cx="4475388" cy="1029449"/>
          </a:xfrm>
          <a:prstGeom prst="rect">
            <a:avLst/>
          </a:prstGeom>
          <a:noFill/>
        </p:spPr>
        <p:txBody>
          <a:bodyPr wrap="square" rtlCol="0">
            <a:spAutoFit/>
          </a:bodyPr>
          <a:lstStyle/>
          <a:p>
            <a:pPr algn="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在此处输入内容在此处输入内容在此处输入内容在此处输入内容在此处输入内容在此处输入内容在此处输入内容在此处输入内容</a:t>
            </a:r>
          </a:p>
        </p:txBody>
      </p:sp>
      <p:sp>
        <p:nvSpPr>
          <p:cNvPr id="7" name="文本框 6">
            <a:extLst>
              <a:ext uri="{FF2B5EF4-FFF2-40B4-BE49-F238E27FC236}">
                <a16:creationId xmlns:a16="http://schemas.microsoft.com/office/drawing/2014/main" xmlns="" id="{56F05CC2-6C57-4F6A-B77E-A36708B01EAB}"/>
              </a:ext>
            </a:extLst>
          </p:cNvPr>
          <p:cNvSpPr txBox="1"/>
          <p:nvPr/>
        </p:nvSpPr>
        <p:spPr>
          <a:xfrm>
            <a:off x="7692571" y="1656475"/>
            <a:ext cx="3894817" cy="369332"/>
          </a:xfrm>
          <a:prstGeom prst="rect">
            <a:avLst/>
          </a:prstGeom>
          <a:noFill/>
        </p:spPr>
        <p:txBody>
          <a:bodyPr wrap="square" rtlCol="0">
            <a:spAutoFit/>
          </a:bodyPr>
          <a:lstStyle/>
          <a:p>
            <a:pPr algn="r"/>
            <a:r>
              <a:rPr lang="zh-CN" altLang="en-US" b="1" dirty="0">
                <a:solidFill>
                  <a:schemeClr val="accent1"/>
                </a:solidFill>
                <a:latin typeface="+mj-ea"/>
                <a:ea typeface="+mj-ea"/>
              </a:rPr>
              <a:t>在此处输入小标题</a:t>
            </a:r>
          </a:p>
        </p:txBody>
      </p:sp>
      <p:sp>
        <p:nvSpPr>
          <p:cNvPr id="8" name="文本框 7">
            <a:extLst>
              <a:ext uri="{FF2B5EF4-FFF2-40B4-BE49-F238E27FC236}">
                <a16:creationId xmlns:a16="http://schemas.microsoft.com/office/drawing/2014/main" xmlns="" id="{40D8188B-F53E-4B9B-BEE0-35051A4EABD6}"/>
              </a:ext>
            </a:extLst>
          </p:cNvPr>
          <p:cNvSpPr txBox="1"/>
          <p:nvPr/>
        </p:nvSpPr>
        <p:spPr>
          <a:xfrm>
            <a:off x="7112001" y="3615123"/>
            <a:ext cx="4475388" cy="1029449"/>
          </a:xfrm>
          <a:prstGeom prst="rect">
            <a:avLst/>
          </a:prstGeom>
          <a:noFill/>
        </p:spPr>
        <p:txBody>
          <a:bodyPr wrap="square" rtlCol="0">
            <a:spAutoFit/>
          </a:bodyPr>
          <a:lstStyle/>
          <a:p>
            <a:pPr algn="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在此处输入内容在此处输入内容在此处输入内容在此处输入内容在此处输入内容在此处输入内容在此处输入内容在此处输入内容</a:t>
            </a:r>
          </a:p>
        </p:txBody>
      </p:sp>
      <p:sp>
        <p:nvSpPr>
          <p:cNvPr id="9" name="文本框 8">
            <a:extLst>
              <a:ext uri="{FF2B5EF4-FFF2-40B4-BE49-F238E27FC236}">
                <a16:creationId xmlns:a16="http://schemas.microsoft.com/office/drawing/2014/main" xmlns="" id="{BADF7DAA-8D39-4725-A520-6F2447FE24E8}"/>
              </a:ext>
            </a:extLst>
          </p:cNvPr>
          <p:cNvSpPr txBox="1"/>
          <p:nvPr/>
        </p:nvSpPr>
        <p:spPr>
          <a:xfrm>
            <a:off x="7692571" y="3245791"/>
            <a:ext cx="3894817" cy="369332"/>
          </a:xfrm>
          <a:prstGeom prst="rect">
            <a:avLst/>
          </a:prstGeom>
          <a:noFill/>
        </p:spPr>
        <p:txBody>
          <a:bodyPr wrap="square" rtlCol="0">
            <a:spAutoFit/>
          </a:bodyPr>
          <a:lstStyle/>
          <a:p>
            <a:pPr algn="r"/>
            <a:r>
              <a:rPr lang="zh-CN" altLang="en-US" b="1" dirty="0">
                <a:solidFill>
                  <a:schemeClr val="accent1"/>
                </a:solidFill>
                <a:latin typeface="+mj-ea"/>
                <a:ea typeface="+mj-ea"/>
              </a:rPr>
              <a:t>在此处输入小标题</a:t>
            </a:r>
          </a:p>
        </p:txBody>
      </p:sp>
      <p:grpSp>
        <p:nvGrpSpPr>
          <p:cNvPr id="16" name="组合 15">
            <a:extLst>
              <a:ext uri="{FF2B5EF4-FFF2-40B4-BE49-F238E27FC236}">
                <a16:creationId xmlns:a16="http://schemas.microsoft.com/office/drawing/2014/main" xmlns="" id="{2F05AE6D-A6FC-479E-81C6-DCEFD6F0D469}"/>
              </a:ext>
            </a:extLst>
          </p:cNvPr>
          <p:cNvGrpSpPr/>
          <p:nvPr/>
        </p:nvGrpSpPr>
        <p:grpSpPr>
          <a:xfrm>
            <a:off x="5626552" y="5148438"/>
            <a:ext cx="1770744" cy="752450"/>
            <a:chOff x="5626552" y="5148438"/>
            <a:chExt cx="1770744" cy="752450"/>
          </a:xfrm>
        </p:grpSpPr>
        <p:sp>
          <p:nvSpPr>
            <p:cNvPr id="10" name="文本框 9">
              <a:extLst>
                <a:ext uri="{FF2B5EF4-FFF2-40B4-BE49-F238E27FC236}">
                  <a16:creationId xmlns:a16="http://schemas.microsoft.com/office/drawing/2014/main" xmlns="" id="{49A1FA37-998E-4451-9082-20CD1CC9B206}"/>
                </a:ext>
              </a:extLst>
            </p:cNvPr>
            <p:cNvSpPr txBox="1"/>
            <p:nvPr/>
          </p:nvSpPr>
          <p:spPr>
            <a:xfrm>
              <a:off x="5626552" y="5517770"/>
              <a:ext cx="1770744" cy="383118"/>
            </a:xfrm>
            <a:prstGeom prst="rect">
              <a:avLst/>
            </a:prstGeom>
            <a:noFill/>
          </p:spPr>
          <p:txBody>
            <a:bodyPr wrap="square" rtlCol="0">
              <a:spAutoFit/>
            </a:bodyPr>
            <a:lstStyle/>
            <a:p>
              <a:pPr algn="ctr">
                <a:lnSpc>
                  <a:spcPct val="150000"/>
                </a:lnSpc>
              </a:pPr>
              <a:r>
                <a:rPr lang="zh-CN" altLang="en-US" sz="1400" dirty="0">
                  <a:solidFill>
                    <a:schemeClr val="bg1"/>
                  </a:solidFill>
                </a:rPr>
                <a:t>在此处输入备注</a:t>
              </a:r>
            </a:p>
          </p:txBody>
        </p:sp>
        <p:sp>
          <p:nvSpPr>
            <p:cNvPr id="11" name="文本框 10">
              <a:extLst>
                <a:ext uri="{FF2B5EF4-FFF2-40B4-BE49-F238E27FC236}">
                  <a16:creationId xmlns:a16="http://schemas.microsoft.com/office/drawing/2014/main" xmlns="" id="{195120FE-3371-4544-9F1E-FD462DD90A02}"/>
                </a:ext>
              </a:extLst>
            </p:cNvPr>
            <p:cNvSpPr txBox="1"/>
            <p:nvPr/>
          </p:nvSpPr>
          <p:spPr>
            <a:xfrm>
              <a:off x="5916836" y="5148438"/>
              <a:ext cx="1190176" cy="400110"/>
            </a:xfrm>
            <a:prstGeom prst="rect">
              <a:avLst/>
            </a:prstGeom>
            <a:noFill/>
          </p:spPr>
          <p:txBody>
            <a:bodyPr wrap="square" rtlCol="0">
              <a:spAutoFit/>
            </a:bodyPr>
            <a:lstStyle/>
            <a:p>
              <a:pPr algn="ctr"/>
              <a:r>
                <a:rPr lang="en-US" altLang="zh-CN" sz="2000" b="1" dirty="0">
                  <a:solidFill>
                    <a:schemeClr val="bg1"/>
                  </a:solidFill>
                  <a:latin typeface="+mj-ea"/>
                  <a:ea typeface="+mj-ea"/>
                </a:rPr>
                <a:t>500</a:t>
              </a:r>
              <a:r>
                <a:rPr lang="zh-CN" altLang="en-US" sz="2000" b="1" dirty="0">
                  <a:solidFill>
                    <a:schemeClr val="bg1"/>
                  </a:solidFill>
                  <a:latin typeface="+mj-ea"/>
                  <a:ea typeface="+mj-ea"/>
                </a:rPr>
                <a:t>万</a:t>
              </a:r>
            </a:p>
          </p:txBody>
        </p:sp>
      </p:grpSp>
      <p:grpSp>
        <p:nvGrpSpPr>
          <p:cNvPr id="17" name="组合 16">
            <a:extLst>
              <a:ext uri="{FF2B5EF4-FFF2-40B4-BE49-F238E27FC236}">
                <a16:creationId xmlns:a16="http://schemas.microsoft.com/office/drawing/2014/main" xmlns="" id="{0C6D344C-DE72-44A7-84F3-0F4893BF8E18}"/>
              </a:ext>
            </a:extLst>
          </p:cNvPr>
          <p:cNvGrpSpPr/>
          <p:nvPr/>
        </p:nvGrpSpPr>
        <p:grpSpPr>
          <a:xfrm>
            <a:off x="7815827" y="5148438"/>
            <a:ext cx="1770744" cy="752450"/>
            <a:chOff x="5626552" y="5148438"/>
            <a:chExt cx="1770744" cy="752450"/>
          </a:xfrm>
        </p:grpSpPr>
        <p:sp>
          <p:nvSpPr>
            <p:cNvPr id="18" name="文本框 17">
              <a:extLst>
                <a:ext uri="{FF2B5EF4-FFF2-40B4-BE49-F238E27FC236}">
                  <a16:creationId xmlns:a16="http://schemas.microsoft.com/office/drawing/2014/main" xmlns="" id="{54CAD3E8-2597-4B22-9DBA-4A44490A67BD}"/>
                </a:ext>
              </a:extLst>
            </p:cNvPr>
            <p:cNvSpPr txBox="1"/>
            <p:nvPr/>
          </p:nvSpPr>
          <p:spPr>
            <a:xfrm>
              <a:off x="5626552" y="5517770"/>
              <a:ext cx="1770744" cy="383118"/>
            </a:xfrm>
            <a:prstGeom prst="rect">
              <a:avLst/>
            </a:prstGeom>
            <a:noFill/>
          </p:spPr>
          <p:txBody>
            <a:bodyPr wrap="square" rtlCol="0">
              <a:spAutoFit/>
            </a:bodyPr>
            <a:lstStyle/>
            <a:p>
              <a:pPr algn="ctr">
                <a:lnSpc>
                  <a:spcPct val="150000"/>
                </a:lnSpc>
              </a:pPr>
              <a:r>
                <a:rPr lang="zh-CN" altLang="en-US" sz="1400" dirty="0">
                  <a:solidFill>
                    <a:schemeClr val="bg1"/>
                  </a:solidFill>
                </a:rPr>
                <a:t>在此处输入备注</a:t>
              </a:r>
            </a:p>
          </p:txBody>
        </p:sp>
        <p:sp>
          <p:nvSpPr>
            <p:cNvPr id="19" name="文本框 18">
              <a:extLst>
                <a:ext uri="{FF2B5EF4-FFF2-40B4-BE49-F238E27FC236}">
                  <a16:creationId xmlns:a16="http://schemas.microsoft.com/office/drawing/2014/main" xmlns="" id="{57453A22-5A69-455F-B603-E8BF11B87D14}"/>
                </a:ext>
              </a:extLst>
            </p:cNvPr>
            <p:cNvSpPr txBox="1"/>
            <p:nvPr/>
          </p:nvSpPr>
          <p:spPr>
            <a:xfrm>
              <a:off x="5916836" y="5148438"/>
              <a:ext cx="1190176" cy="400110"/>
            </a:xfrm>
            <a:prstGeom prst="rect">
              <a:avLst/>
            </a:prstGeom>
            <a:noFill/>
          </p:spPr>
          <p:txBody>
            <a:bodyPr wrap="square" rtlCol="0">
              <a:spAutoFit/>
            </a:bodyPr>
            <a:lstStyle/>
            <a:p>
              <a:pPr algn="ctr"/>
              <a:r>
                <a:rPr lang="en-US" altLang="zh-CN" sz="2000" b="1" dirty="0">
                  <a:solidFill>
                    <a:schemeClr val="bg1"/>
                  </a:solidFill>
                  <a:latin typeface="+mj-ea"/>
                  <a:ea typeface="+mj-ea"/>
                </a:rPr>
                <a:t>500</a:t>
              </a:r>
              <a:r>
                <a:rPr lang="zh-CN" altLang="en-US" sz="2000" b="1" dirty="0">
                  <a:solidFill>
                    <a:schemeClr val="bg1"/>
                  </a:solidFill>
                  <a:latin typeface="+mj-ea"/>
                  <a:ea typeface="+mj-ea"/>
                </a:rPr>
                <a:t>万</a:t>
              </a:r>
            </a:p>
          </p:txBody>
        </p:sp>
      </p:grpSp>
      <p:grpSp>
        <p:nvGrpSpPr>
          <p:cNvPr id="20" name="组合 19">
            <a:extLst>
              <a:ext uri="{FF2B5EF4-FFF2-40B4-BE49-F238E27FC236}">
                <a16:creationId xmlns:a16="http://schemas.microsoft.com/office/drawing/2014/main" xmlns="" id="{41CB9223-D0DF-434C-BA31-AD90EA481029}"/>
              </a:ext>
            </a:extLst>
          </p:cNvPr>
          <p:cNvGrpSpPr/>
          <p:nvPr/>
        </p:nvGrpSpPr>
        <p:grpSpPr>
          <a:xfrm>
            <a:off x="10005103" y="5148438"/>
            <a:ext cx="1770744" cy="752450"/>
            <a:chOff x="5626552" y="5148438"/>
            <a:chExt cx="1770744" cy="752450"/>
          </a:xfrm>
        </p:grpSpPr>
        <p:sp>
          <p:nvSpPr>
            <p:cNvPr id="21" name="文本框 20">
              <a:extLst>
                <a:ext uri="{FF2B5EF4-FFF2-40B4-BE49-F238E27FC236}">
                  <a16:creationId xmlns:a16="http://schemas.microsoft.com/office/drawing/2014/main" xmlns="" id="{2A8C203A-98A2-4190-A5D8-C603394424B2}"/>
                </a:ext>
              </a:extLst>
            </p:cNvPr>
            <p:cNvSpPr txBox="1"/>
            <p:nvPr/>
          </p:nvSpPr>
          <p:spPr>
            <a:xfrm>
              <a:off x="5626552" y="5517770"/>
              <a:ext cx="1770744" cy="383118"/>
            </a:xfrm>
            <a:prstGeom prst="rect">
              <a:avLst/>
            </a:prstGeom>
            <a:noFill/>
          </p:spPr>
          <p:txBody>
            <a:bodyPr wrap="square" rtlCol="0">
              <a:spAutoFit/>
            </a:bodyPr>
            <a:lstStyle/>
            <a:p>
              <a:pPr algn="ctr">
                <a:lnSpc>
                  <a:spcPct val="150000"/>
                </a:lnSpc>
              </a:pPr>
              <a:r>
                <a:rPr lang="zh-CN" altLang="en-US" sz="1400" dirty="0">
                  <a:solidFill>
                    <a:schemeClr val="bg1"/>
                  </a:solidFill>
                </a:rPr>
                <a:t>在此处输入备注</a:t>
              </a:r>
            </a:p>
          </p:txBody>
        </p:sp>
        <p:sp>
          <p:nvSpPr>
            <p:cNvPr id="22" name="文本框 21">
              <a:extLst>
                <a:ext uri="{FF2B5EF4-FFF2-40B4-BE49-F238E27FC236}">
                  <a16:creationId xmlns:a16="http://schemas.microsoft.com/office/drawing/2014/main" xmlns="" id="{8AD05BD7-6473-40C6-AEDF-602270843A28}"/>
                </a:ext>
              </a:extLst>
            </p:cNvPr>
            <p:cNvSpPr txBox="1"/>
            <p:nvPr/>
          </p:nvSpPr>
          <p:spPr>
            <a:xfrm>
              <a:off x="5916836" y="5148438"/>
              <a:ext cx="1190176" cy="400110"/>
            </a:xfrm>
            <a:prstGeom prst="rect">
              <a:avLst/>
            </a:prstGeom>
            <a:noFill/>
          </p:spPr>
          <p:txBody>
            <a:bodyPr wrap="square" rtlCol="0">
              <a:spAutoFit/>
            </a:bodyPr>
            <a:lstStyle/>
            <a:p>
              <a:pPr algn="ctr"/>
              <a:r>
                <a:rPr lang="en-US" altLang="zh-CN" sz="2000" b="1" dirty="0">
                  <a:solidFill>
                    <a:schemeClr val="bg1"/>
                  </a:solidFill>
                  <a:latin typeface="+mj-ea"/>
                  <a:ea typeface="+mj-ea"/>
                </a:rPr>
                <a:t>500</a:t>
              </a:r>
              <a:r>
                <a:rPr lang="zh-CN" altLang="en-US" sz="2000" b="1" dirty="0">
                  <a:solidFill>
                    <a:schemeClr val="bg1"/>
                  </a:solidFill>
                  <a:latin typeface="+mj-ea"/>
                  <a:ea typeface="+mj-ea"/>
                </a:rPr>
                <a:t>万</a:t>
              </a:r>
            </a:p>
          </p:txBody>
        </p:sp>
      </p:grpSp>
    </p:spTree>
    <p:extLst>
      <p:ext uri="{BB962C8B-B14F-4D97-AF65-F5344CB8AC3E}">
        <p14:creationId xmlns:p14="http://schemas.microsoft.com/office/powerpoint/2010/main" val="2832262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46">
            <a:extLst>
              <a:ext uri="{FF2B5EF4-FFF2-40B4-BE49-F238E27FC236}">
                <a16:creationId xmlns:a16="http://schemas.microsoft.com/office/drawing/2014/main" xmlns="" id="{A2C917A1-3593-418A-90FB-69B2194A4FAC}"/>
              </a:ext>
            </a:extLst>
          </p:cNvPr>
          <p:cNvSpPr/>
          <p:nvPr/>
        </p:nvSpPr>
        <p:spPr>
          <a:xfrm>
            <a:off x="660400" y="260350"/>
            <a:ext cx="10858499" cy="968040"/>
          </a:xfrm>
          <a:prstGeom prst="rect">
            <a:avLst/>
          </a:prstGeom>
          <a:blipFill>
            <a:blip r:embed="rId2"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a:extLst>
              <a:ext uri="{FF2B5EF4-FFF2-40B4-BE49-F238E27FC236}">
                <a16:creationId xmlns:a16="http://schemas.microsoft.com/office/drawing/2014/main" xmlns="" id="{1E215537-DCBF-4AF1-8FEF-50A701D33FEC}"/>
              </a:ext>
            </a:extLst>
          </p:cNvPr>
          <p:cNvSpPr/>
          <p:nvPr/>
        </p:nvSpPr>
        <p:spPr>
          <a:xfrm>
            <a:off x="660400" y="260350"/>
            <a:ext cx="10858499" cy="968039"/>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îŝlïḓè">
            <a:extLst>
              <a:ext uri="{FF2B5EF4-FFF2-40B4-BE49-F238E27FC236}">
                <a16:creationId xmlns:a16="http://schemas.microsoft.com/office/drawing/2014/main" xmlns="" id="{4B1B89F5-5783-4EAD-861E-97DB79291E74}"/>
              </a:ext>
            </a:extLst>
          </p:cNvPr>
          <p:cNvSpPr/>
          <p:nvPr/>
        </p:nvSpPr>
        <p:spPr>
          <a:xfrm>
            <a:off x="660400" y="1996342"/>
            <a:ext cx="3240000" cy="54000"/>
          </a:xfrm>
          <a:prstGeom prst="rect">
            <a:avLst/>
          </a:prstGeom>
          <a:solidFill>
            <a:schemeClr val="accent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p>
            <a:pPr algn="ctr" defTabSz="914354"/>
            <a:endParaRPr lang="zh-CN" altLang="en-US" sz="2000" b="1" dirty="0">
              <a:solidFill>
                <a:schemeClr val="bg1"/>
              </a:solidFill>
            </a:endParaRPr>
          </a:p>
        </p:txBody>
      </p:sp>
      <p:sp>
        <p:nvSpPr>
          <p:cNvPr id="4" name="ïşḻiḓê">
            <a:extLst>
              <a:ext uri="{FF2B5EF4-FFF2-40B4-BE49-F238E27FC236}">
                <a16:creationId xmlns:a16="http://schemas.microsoft.com/office/drawing/2014/main" xmlns="" id="{D529590E-0D46-4A10-87C6-9137DDC7BC56}"/>
              </a:ext>
            </a:extLst>
          </p:cNvPr>
          <p:cNvSpPr/>
          <p:nvPr/>
        </p:nvSpPr>
        <p:spPr>
          <a:xfrm>
            <a:off x="660400" y="2178051"/>
            <a:ext cx="1246552" cy="1246552"/>
          </a:xfrm>
          <a:prstGeom prst="rect">
            <a:avLst/>
          </a:prstGeom>
          <a:blipFill>
            <a:blip r:embed="rId3" cstate="screen">
              <a:extLst>
                <a:ext uri="{28A0092B-C50C-407E-A947-70E740481C1C}">
                  <a14:useLocalDpi xmlns:a14="http://schemas.microsoft.com/office/drawing/2010/main"/>
                </a:ext>
              </a:extLst>
            </a:blip>
            <a:stretch>
              <a:fillRect/>
            </a:stretch>
          </a:blipFill>
          <a:ln w="28575"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6" name="îšḻïďê">
            <a:extLst>
              <a:ext uri="{FF2B5EF4-FFF2-40B4-BE49-F238E27FC236}">
                <a16:creationId xmlns:a16="http://schemas.microsoft.com/office/drawing/2014/main" xmlns="" id="{65F11EA3-D147-4D7D-93B5-9733FF1BF239}"/>
              </a:ext>
            </a:extLst>
          </p:cNvPr>
          <p:cNvSpPr/>
          <p:nvPr/>
        </p:nvSpPr>
        <p:spPr>
          <a:xfrm>
            <a:off x="660400" y="4449397"/>
            <a:ext cx="3240000" cy="54000"/>
          </a:xfrm>
          <a:prstGeom prst="rect">
            <a:avLst/>
          </a:prstGeom>
          <a:solidFill>
            <a:schemeClr val="accent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p>
            <a:pPr algn="ctr" defTabSz="914354"/>
            <a:endParaRPr lang="zh-CN" altLang="en-US" sz="2000" b="1" dirty="0">
              <a:solidFill>
                <a:schemeClr val="bg1"/>
              </a:solidFill>
            </a:endParaRPr>
          </a:p>
        </p:txBody>
      </p:sp>
      <p:sp>
        <p:nvSpPr>
          <p:cNvPr id="7" name="ïśļïḋé">
            <a:extLst>
              <a:ext uri="{FF2B5EF4-FFF2-40B4-BE49-F238E27FC236}">
                <a16:creationId xmlns:a16="http://schemas.microsoft.com/office/drawing/2014/main" xmlns="" id="{D529590E-0D46-4A10-87C6-9137DDC7BC56}"/>
              </a:ext>
            </a:extLst>
          </p:cNvPr>
          <p:cNvSpPr/>
          <p:nvPr/>
        </p:nvSpPr>
        <p:spPr>
          <a:xfrm>
            <a:off x="660400" y="4631106"/>
            <a:ext cx="1246552" cy="1246552"/>
          </a:xfrm>
          <a:prstGeom prst="rect">
            <a:avLst/>
          </a:prstGeom>
          <a:blipFill>
            <a:blip r:embed="rId3" cstate="screen">
              <a:extLst>
                <a:ext uri="{28A0092B-C50C-407E-A947-70E740481C1C}">
                  <a14:useLocalDpi xmlns:a14="http://schemas.microsoft.com/office/drawing/2010/main"/>
                </a:ext>
              </a:extLst>
            </a:blip>
            <a:stretch>
              <a:fillRect/>
            </a:stretch>
          </a:blipFill>
          <a:ln w="28575"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9" name="îṧlíďé">
            <a:extLst>
              <a:ext uri="{FF2B5EF4-FFF2-40B4-BE49-F238E27FC236}">
                <a16:creationId xmlns:a16="http://schemas.microsoft.com/office/drawing/2014/main" xmlns="" id="{3CCB8176-DBF7-45B0-B66B-BE87483EB4F8}"/>
              </a:ext>
            </a:extLst>
          </p:cNvPr>
          <p:cNvSpPr/>
          <p:nvPr/>
        </p:nvSpPr>
        <p:spPr>
          <a:xfrm>
            <a:off x="4469650" y="1996342"/>
            <a:ext cx="3240000" cy="54000"/>
          </a:xfrm>
          <a:prstGeom prst="rect">
            <a:avLst/>
          </a:prstGeom>
          <a:solidFill>
            <a:schemeClr val="accent2"/>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p>
            <a:pPr algn="ctr" defTabSz="914354"/>
            <a:endParaRPr lang="zh-CN" altLang="en-US" sz="2000" b="1" dirty="0">
              <a:solidFill>
                <a:schemeClr val="bg1"/>
              </a:solidFill>
            </a:endParaRPr>
          </a:p>
        </p:txBody>
      </p:sp>
      <p:sp>
        <p:nvSpPr>
          <p:cNvPr id="10" name="ïṣ1îdê">
            <a:extLst>
              <a:ext uri="{FF2B5EF4-FFF2-40B4-BE49-F238E27FC236}">
                <a16:creationId xmlns:a16="http://schemas.microsoft.com/office/drawing/2014/main" xmlns="" id="{D529590E-0D46-4A10-87C6-9137DDC7BC56}"/>
              </a:ext>
            </a:extLst>
          </p:cNvPr>
          <p:cNvSpPr/>
          <p:nvPr/>
        </p:nvSpPr>
        <p:spPr>
          <a:xfrm>
            <a:off x="4469650" y="2178051"/>
            <a:ext cx="1246552" cy="1246552"/>
          </a:xfrm>
          <a:prstGeom prst="rect">
            <a:avLst/>
          </a:prstGeom>
          <a:blipFill>
            <a:blip r:embed="rId3" cstate="screen">
              <a:extLst>
                <a:ext uri="{28A0092B-C50C-407E-A947-70E740481C1C}">
                  <a14:useLocalDpi xmlns:a14="http://schemas.microsoft.com/office/drawing/2010/main"/>
                </a:ext>
              </a:extLst>
            </a:blip>
            <a:stretch>
              <a:fillRect/>
            </a:stretch>
          </a:blipFill>
          <a:ln w="28575"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12" name="íṥ1îdê">
            <a:extLst>
              <a:ext uri="{FF2B5EF4-FFF2-40B4-BE49-F238E27FC236}">
                <a16:creationId xmlns:a16="http://schemas.microsoft.com/office/drawing/2014/main" xmlns="" id="{75B2A61B-96CA-4FBB-A6DD-C09CFC77AD5C}"/>
              </a:ext>
            </a:extLst>
          </p:cNvPr>
          <p:cNvSpPr/>
          <p:nvPr/>
        </p:nvSpPr>
        <p:spPr>
          <a:xfrm>
            <a:off x="4469650" y="4449397"/>
            <a:ext cx="3240000" cy="54000"/>
          </a:xfrm>
          <a:prstGeom prst="rect">
            <a:avLst/>
          </a:prstGeom>
          <a:solidFill>
            <a:schemeClr val="accent2"/>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p>
            <a:pPr algn="ctr" defTabSz="914354"/>
            <a:endParaRPr lang="zh-CN" altLang="en-US" sz="2000" b="1" dirty="0">
              <a:solidFill>
                <a:schemeClr val="bg1"/>
              </a:solidFill>
            </a:endParaRPr>
          </a:p>
        </p:txBody>
      </p:sp>
      <p:sp>
        <p:nvSpPr>
          <p:cNvPr id="13" name="iṡḷíḍe">
            <a:extLst>
              <a:ext uri="{FF2B5EF4-FFF2-40B4-BE49-F238E27FC236}">
                <a16:creationId xmlns:a16="http://schemas.microsoft.com/office/drawing/2014/main" xmlns="" id="{D529590E-0D46-4A10-87C6-9137DDC7BC56}"/>
              </a:ext>
            </a:extLst>
          </p:cNvPr>
          <p:cNvSpPr/>
          <p:nvPr/>
        </p:nvSpPr>
        <p:spPr>
          <a:xfrm>
            <a:off x="4469650" y="4631106"/>
            <a:ext cx="1246552" cy="1246552"/>
          </a:xfrm>
          <a:prstGeom prst="rect">
            <a:avLst/>
          </a:prstGeom>
          <a:blipFill>
            <a:blip r:embed="rId3" cstate="screen">
              <a:extLst>
                <a:ext uri="{28A0092B-C50C-407E-A947-70E740481C1C}">
                  <a14:useLocalDpi xmlns:a14="http://schemas.microsoft.com/office/drawing/2010/main"/>
                </a:ext>
              </a:extLst>
            </a:blip>
            <a:stretch>
              <a:fillRect/>
            </a:stretch>
          </a:blipFill>
          <a:ln w="28575"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15" name="ïšľïďè">
            <a:extLst>
              <a:ext uri="{FF2B5EF4-FFF2-40B4-BE49-F238E27FC236}">
                <a16:creationId xmlns:a16="http://schemas.microsoft.com/office/drawing/2014/main" xmlns="" id="{A05852A7-612C-4A05-8C90-24D49C92A8BB}"/>
              </a:ext>
            </a:extLst>
          </p:cNvPr>
          <p:cNvSpPr/>
          <p:nvPr/>
        </p:nvSpPr>
        <p:spPr>
          <a:xfrm>
            <a:off x="8278900" y="1996342"/>
            <a:ext cx="3240000" cy="54000"/>
          </a:xfrm>
          <a:prstGeom prst="rect">
            <a:avLst/>
          </a:prstGeom>
          <a:solidFill>
            <a:schemeClr val="accent3"/>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p>
            <a:pPr algn="ctr" defTabSz="914354"/>
            <a:endParaRPr lang="zh-CN" altLang="en-US" sz="2000" b="1" dirty="0">
              <a:solidFill>
                <a:schemeClr val="bg1"/>
              </a:solidFill>
            </a:endParaRPr>
          </a:p>
        </p:txBody>
      </p:sp>
      <p:sp>
        <p:nvSpPr>
          <p:cNvPr id="16" name="ïṡľïḋè">
            <a:extLst>
              <a:ext uri="{FF2B5EF4-FFF2-40B4-BE49-F238E27FC236}">
                <a16:creationId xmlns:a16="http://schemas.microsoft.com/office/drawing/2014/main" xmlns="" id="{D529590E-0D46-4A10-87C6-9137DDC7BC56}"/>
              </a:ext>
            </a:extLst>
          </p:cNvPr>
          <p:cNvSpPr/>
          <p:nvPr/>
        </p:nvSpPr>
        <p:spPr>
          <a:xfrm>
            <a:off x="8278900" y="2178051"/>
            <a:ext cx="1246552" cy="1246552"/>
          </a:xfrm>
          <a:prstGeom prst="rect">
            <a:avLst/>
          </a:prstGeom>
          <a:blipFill>
            <a:blip r:embed="rId3" cstate="screen">
              <a:extLst>
                <a:ext uri="{28A0092B-C50C-407E-A947-70E740481C1C}">
                  <a14:useLocalDpi xmlns:a14="http://schemas.microsoft.com/office/drawing/2010/main"/>
                </a:ext>
              </a:extLst>
            </a:blip>
            <a:stretch>
              <a:fillRect/>
            </a:stretch>
          </a:blipFill>
          <a:ln w="28575"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18" name="iṥ1iḓé">
            <a:extLst>
              <a:ext uri="{FF2B5EF4-FFF2-40B4-BE49-F238E27FC236}">
                <a16:creationId xmlns:a16="http://schemas.microsoft.com/office/drawing/2014/main" xmlns="" id="{1A0C84B7-B2CE-4F7C-8042-4172DE15E499}"/>
              </a:ext>
            </a:extLst>
          </p:cNvPr>
          <p:cNvSpPr/>
          <p:nvPr/>
        </p:nvSpPr>
        <p:spPr>
          <a:xfrm>
            <a:off x="8278900" y="4449397"/>
            <a:ext cx="3240000" cy="54000"/>
          </a:xfrm>
          <a:prstGeom prst="rect">
            <a:avLst/>
          </a:prstGeom>
          <a:solidFill>
            <a:schemeClr val="accent3"/>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p>
            <a:pPr algn="ctr" defTabSz="914354"/>
            <a:endParaRPr lang="zh-CN" altLang="en-US" sz="2000" b="1" dirty="0">
              <a:solidFill>
                <a:schemeClr val="bg1"/>
              </a:solidFill>
            </a:endParaRPr>
          </a:p>
        </p:txBody>
      </p:sp>
      <p:sp>
        <p:nvSpPr>
          <p:cNvPr id="19" name="íṣļiḑe">
            <a:extLst>
              <a:ext uri="{FF2B5EF4-FFF2-40B4-BE49-F238E27FC236}">
                <a16:creationId xmlns:a16="http://schemas.microsoft.com/office/drawing/2014/main" xmlns="" id="{D529590E-0D46-4A10-87C6-9137DDC7BC56}"/>
              </a:ext>
            </a:extLst>
          </p:cNvPr>
          <p:cNvSpPr/>
          <p:nvPr/>
        </p:nvSpPr>
        <p:spPr>
          <a:xfrm>
            <a:off x="8278900" y="4631106"/>
            <a:ext cx="1246552" cy="1246552"/>
          </a:xfrm>
          <a:prstGeom prst="rect">
            <a:avLst/>
          </a:prstGeom>
          <a:blipFill>
            <a:blip r:embed="rId3" cstate="screen">
              <a:extLst>
                <a:ext uri="{28A0092B-C50C-407E-A947-70E740481C1C}">
                  <a14:useLocalDpi xmlns:a14="http://schemas.microsoft.com/office/drawing/2010/main"/>
                </a:ext>
              </a:extLst>
            </a:blip>
            <a:stretch>
              <a:fillRect/>
            </a:stretch>
          </a:blipFill>
          <a:ln w="28575"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p>
        </p:txBody>
      </p:sp>
      <p:sp>
        <p:nvSpPr>
          <p:cNvPr id="33" name="文本框 32">
            <a:extLst>
              <a:ext uri="{FF2B5EF4-FFF2-40B4-BE49-F238E27FC236}">
                <a16:creationId xmlns:a16="http://schemas.microsoft.com/office/drawing/2014/main" xmlns="" id="{0C17975B-3617-4FAC-AD5C-15EB1DE9A4B7}"/>
              </a:ext>
            </a:extLst>
          </p:cNvPr>
          <p:cNvSpPr txBox="1"/>
          <p:nvPr/>
        </p:nvSpPr>
        <p:spPr>
          <a:xfrm>
            <a:off x="1938546" y="2547383"/>
            <a:ext cx="1961854" cy="794000"/>
          </a:xfrm>
          <a:prstGeom prst="rect">
            <a:avLst/>
          </a:prstGeom>
          <a:noFill/>
        </p:spPr>
        <p:txBody>
          <a:bodyPr wrap="square" rIns="0" rtlCol="0">
            <a:spAutoFit/>
          </a:bodyPr>
          <a:lstStyle/>
          <a:p>
            <a:pPr>
              <a:lnSpc>
                <a:spcPct val="130000"/>
              </a:lnSpc>
            </a:pPr>
            <a:r>
              <a:rPr lang="zh-CN" altLang="en-US" sz="1200" dirty="0">
                <a:solidFill>
                  <a:schemeClr val="tx1">
                    <a:lumMod val="50000"/>
                    <a:lumOff val="50000"/>
                  </a:schemeClr>
                </a:solidFill>
              </a:rPr>
              <a:t>在此处输入内容在此处输入内容在此处输入内容在此处输入内容在此处输入内容</a:t>
            </a:r>
          </a:p>
        </p:txBody>
      </p:sp>
      <p:sp>
        <p:nvSpPr>
          <p:cNvPr id="34" name="文本框 33">
            <a:extLst>
              <a:ext uri="{FF2B5EF4-FFF2-40B4-BE49-F238E27FC236}">
                <a16:creationId xmlns:a16="http://schemas.microsoft.com/office/drawing/2014/main" xmlns="" id="{84E55289-D52A-4117-BACF-11734057CCAF}"/>
              </a:ext>
            </a:extLst>
          </p:cNvPr>
          <p:cNvSpPr txBox="1"/>
          <p:nvPr/>
        </p:nvSpPr>
        <p:spPr>
          <a:xfrm>
            <a:off x="1938546" y="2178051"/>
            <a:ext cx="1974555" cy="369332"/>
          </a:xfrm>
          <a:prstGeom prst="rect">
            <a:avLst/>
          </a:prstGeom>
          <a:noFill/>
        </p:spPr>
        <p:txBody>
          <a:bodyPr wrap="square" rIns="0" rtlCol="0">
            <a:spAutoFit/>
          </a:bodyPr>
          <a:lstStyle/>
          <a:p>
            <a:r>
              <a:rPr lang="zh-CN" altLang="en-US" b="1" dirty="0">
                <a:solidFill>
                  <a:schemeClr val="accent1"/>
                </a:solidFill>
                <a:latin typeface="+mj-ea"/>
                <a:ea typeface="+mj-ea"/>
              </a:rPr>
              <a:t>此处输入小标题</a:t>
            </a:r>
          </a:p>
        </p:txBody>
      </p:sp>
      <p:sp>
        <p:nvSpPr>
          <p:cNvPr id="35" name="文本框 34">
            <a:extLst>
              <a:ext uri="{FF2B5EF4-FFF2-40B4-BE49-F238E27FC236}">
                <a16:creationId xmlns:a16="http://schemas.microsoft.com/office/drawing/2014/main" xmlns="" id="{65D3F30C-BFF0-44B0-9971-FE3017C09FD8}"/>
              </a:ext>
            </a:extLst>
          </p:cNvPr>
          <p:cNvSpPr txBox="1"/>
          <p:nvPr/>
        </p:nvSpPr>
        <p:spPr>
          <a:xfrm>
            <a:off x="1938546" y="5000438"/>
            <a:ext cx="1961854" cy="794000"/>
          </a:xfrm>
          <a:prstGeom prst="rect">
            <a:avLst/>
          </a:prstGeom>
          <a:noFill/>
        </p:spPr>
        <p:txBody>
          <a:bodyPr wrap="square" rIns="0" rtlCol="0">
            <a:spAutoFit/>
          </a:bodyPr>
          <a:lstStyle/>
          <a:p>
            <a:pPr>
              <a:lnSpc>
                <a:spcPct val="130000"/>
              </a:lnSpc>
            </a:pPr>
            <a:r>
              <a:rPr lang="zh-CN" altLang="en-US" sz="1200" dirty="0">
                <a:solidFill>
                  <a:schemeClr val="tx1">
                    <a:lumMod val="50000"/>
                    <a:lumOff val="50000"/>
                  </a:schemeClr>
                </a:solidFill>
              </a:rPr>
              <a:t>在此处输入内容在此处输入内容在此处输入内容在此处输入内容在此处输入内容</a:t>
            </a:r>
          </a:p>
        </p:txBody>
      </p:sp>
      <p:sp>
        <p:nvSpPr>
          <p:cNvPr id="36" name="文本框 35">
            <a:extLst>
              <a:ext uri="{FF2B5EF4-FFF2-40B4-BE49-F238E27FC236}">
                <a16:creationId xmlns:a16="http://schemas.microsoft.com/office/drawing/2014/main" xmlns="" id="{20839F21-7CAC-4151-92A1-8F921C0B8BCD}"/>
              </a:ext>
            </a:extLst>
          </p:cNvPr>
          <p:cNvSpPr txBox="1"/>
          <p:nvPr/>
        </p:nvSpPr>
        <p:spPr>
          <a:xfrm>
            <a:off x="1938546" y="4631106"/>
            <a:ext cx="1974555" cy="369332"/>
          </a:xfrm>
          <a:prstGeom prst="rect">
            <a:avLst/>
          </a:prstGeom>
          <a:noFill/>
        </p:spPr>
        <p:txBody>
          <a:bodyPr wrap="square" rIns="0" rtlCol="0">
            <a:spAutoFit/>
          </a:bodyPr>
          <a:lstStyle/>
          <a:p>
            <a:r>
              <a:rPr lang="zh-CN" altLang="en-US" b="1" dirty="0">
                <a:solidFill>
                  <a:schemeClr val="accent1"/>
                </a:solidFill>
                <a:latin typeface="+mj-ea"/>
                <a:ea typeface="+mj-ea"/>
              </a:rPr>
              <a:t>此处输入小标题</a:t>
            </a:r>
          </a:p>
        </p:txBody>
      </p:sp>
      <p:sp>
        <p:nvSpPr>
          <p:cNvPr id="37" name="文本框 36">
            <a:extLst>
              <a:ext uri="{FF2B5EF4-FFF2-40B4-BE49-F238E27FC236}">
                <a16:creationId xmlns:a16="http://schemas.microsoft.com/office/drawing/2014/main" xmlns="" id="{A36BE048-8A08-4876-A917-267F9DE6807F}"/>
              </a:ext>
            </a:extLst>
          </p:cNvPr>
          <p:cNvSpPr txBox="1"/>
          <p:nvPr/>
        </p:nvSpPr>
        <p:spPr>
          <a:xfrm>
            <a:off x="5735095" y="2547383"/>
            <a:ext cx="1961854" cy="794000"/>
          </a:xfrm>
          <a:prstGeom prst="rect">
            <a:avLst/>
          </a:prstGeom>
          <a:noFill/>
        </p:spPr>
        <p:txBody>
          <a:bodyPr wrap="square" rIns="0" rtlCol="0">
            <a:spAutoFit/>
          </a:bodyPr>
          <a:lstStyle/>
          <a:p>
            <a:pPr>
              <a:lnSpc>
                <a:spcPct val="130000"/>
              </a:lnSpc>
            </a:pPr>
            <a:r>
              <a:rPr lang="zh-CN" altLang="en-US" sz="1200" dirty="0">
                <a:solidFill>
                  <a:schemeClr val="tx1">
                    <a:lumMod val="50000"/>
                    <a:lumOff val="50000"/>
                  </a:schemeClr>
                </a:solidFill>
              </a:rPr>
              <a:t>在此处输入内容在此处输入内容在此处输入内容在此处输入内容在此处输入内容</a:t>
            </a:r>
          </a:p>
        </p:txBody>
      </p:sp>
      <p:sp>
        <p:nvSpPr>
          <p:cNvPr id="38" name="文本框 37">
            <a:extLst>
              <a:ext uri="{FF2B5EF4-FFF2-40B4-BE49-F238E27FC236}">
                <a16:creationId xmlns:a16="http://schemas.microsoft.com/office/drawing/2014/main" xmlns="" id="{6D4AEDAA-F6E8-4BA4-AE28-000A044B1ED9}"/>
              </a:ext>
            </a:extLst>
          </p:cNvPr>
          <p:cNvSpPr txBox="1"/>
          <p:nvPr/>
        </p:nvSpPr>
        <p:spPr>
          <a:xfrm>
            <a:off x="5735095" y="2178051"/>
            <a:ext cx="1974555" cy="369332"/>
          </a:xfrm>
          <a:prstGeom prst="rect">
            <a:avLst/>
          </a:prstGeom>
          <a:noFill/>
        </p:spPr>
        <p:txBody>
          <a:bodyPr wrap="square" rIns="0" rtlCol="0">
            <a:spAutoFit/>
          </a:bodyPr>
          <a:lstStyle/>
          <a:p>
            <a:r>
              <a:rPr lang="zh-CN" altLang="en-US" b="1" dirty="0">
                <a:solidFill>
                  <a:schemeClr val="accent2"/>
                </a:solidFill>
                <a:latin typeface="+mj-ea"/>
                <a:ea typeface="+mj-ea"/>
              </a:rPr>
              <a:t>此处输入小标题</a:t>
            </a:r>
          </a:p>
        </p:txBody>
      </p:sp>
      <p:sp>
        <p:nvSpPr>
          <p:cNvPr id="39" name="文本框 38">
            <a:extLst>
              <a:ext uri="{FF2B5EF4-FFF2-40B4-BE49-F238E27FC236}">
                <a16:creationId xmlns:a16="http://schemas.microsoft.com/office/drawing/2014/main" xmlns="" id="{F5405E6A-ADDC-4CBC-AEF5-BC704AF00D4B}"/>
              </a:ext>
            </a:extLst>
          </p:cNvPr>
          <p:cNvSpPr txBox="1"/>
          <p:nvPr/>
        </p:nvSpPr>
        <p:spPr>
          <a:xfrm>
            <a:off x="5735095" y="5000438"/>
            <a:ext cx="1961854" cy="794000"/>
          </a:xfrm>
          <a:prstGeom prst="rect">
            <a:avLst/>
          </a:prstGeom>
          <a:noFill/>
        </p:spPr>
        <p:txBody>
          <a:bodyPr wrap="square" rIns="0" rtlCol="0">
            <a:spAutoFit/>
          </a:bodyPr>
          <a:lstStyle/>
          <a:p>
            <a:pPr>
              <a:lnSpc>
                <a:spcPct val="130000"/>
              </a:lnSpc>
            </a:pPr>
            <a:r>
              <a:rPr lang="zh-CN" altLang="en-US" sz="1200" dirty="0">
                <a:solidFill>
                  <a:schemeClr val="tx1">
                    <a:lumMod val="50000"/>
                    <a:lumOff val="50000"/>
                  </a:schemeClr>
                </a:solidFill>
              </a:rPr>
              <a:t>在此处输入内容在此处输入内容在此处输入内容在此处输入内容在此处输入内容</a:t>
            </a:r>
          </a:p>
        </p:txBody>
      </p:sp>
      <p:sp>
        <p:nvSpPr>
          <p:cNvPr id="40" name="文本框 39">
            <a:extLst>
              <a:ext uri="{FF2B5EF4-FFF2-40B4-BE49-F238E27FC236}">
                <a16:creationId xmlns:a16="http://schemas.microsoft.com/office/drawing/2014/main" xmlns="" id="{8F8B8F13-A7C5-401A-A3BB-A3F7251B24C4}"/>
              </a:ext>
            </a:extLst>
          </p:cNvPr>
          <p:cNvSpPr txBox="1"/>
          <p:nvPr/>
        </p:nvSpPr>
        <p:spPr>
          <a:xfrm>
            <a:off x="5735095" y="4631106"/>
            <a:ext cx="1974555" cy="369332"/>
          </a:xfrm>
          <a:prstGeom prst="rect">
            <a:avLst/>
          </a:prstGeom>
          <a:noFill/>
        </p:spPr>
        <p:txBody>
          <a:bodyPr wrap="square" rIns="0" rtlCol="0">
            <a:spAutoFit/>
          </a:bodyPr>
          <a:lstStyle/>
          <a:p>
            <a:r>
              <a:rPr lang="zh-CN" altLang="en-US" b="1" dirty="0">
                <a:solidFill>
                  <a:schemeClr val="accent2"/>
                </a:solidFill>
                <a:latin typeface="+mj-ea"/>
                <a:ea typeface="+mj-ea"/>
              </a:rPr>
              <a:t>此处输入小标题</a:t>
            </a:r>
          </a:p>
        </p:txBody>
      </p:sp>
      <p:sp>
        <p:nvSpPr>
          <p:cNvPr id="41" name="文本框 40">
            <a:extLst>
              <a:ext uri="{FF2B5EF4-FFF2-40B4-BE49-F238E27FC236}">
                <a16:creationId xmlns:a16="http://schemas.microsoft.com/office/drawing/2014/main" xmlns="" id="{77ADE5B9-5D7C-46D4-81B7-D7BBE9AF6B2E}"/>
              </a:ext>
            </a:extLst>
          </p:cNvPr>
          <p:cNvSpPr txBox="1"/>
          <p:nvPr/>
        </p:nvSpPr>
        <p:spPr>
          <a:xfrm>
            <a:off x="9557045" y="2547383"/>
            <a:ext cx="1961854" cy="794000"/>
          </a:xfrm>
          <a:prstGeom prst="rect">
            <a:avLst/>
          </a:prstGeom>
          <a:noFill/>
        </p:spPr>
        <p:txBody>
          <a:bodyPr wrap="square" rIns="0" rtlCol="0">
            <a:spAutoFit/>
          </a:bodyPr>
          <a:lstStyle/>
          <a:p>
            <a:pPr>
              <a:lnSpc>
                <a:spcPct val="130000"/>
              </a:lnSpc>
            </a:pPr>
            <a:r>
              <a:rPr lang="zh-CN" altLang="en-US" sz="1200" dirty="0">
                <a:solidFill>
                  <a:schemeClr val="tx1">
                    <a:lumMod val="50000"/>
                    <a:lumOff val="50000"/>
                  </a:schemeClr>
                </a:solidFill>
              </a:rPr>
              <a:t>在此处输入内容在此处输入内容在此处输入内容在此处输入内容在此处输入内容</a:t>
            </a:r>
          </a:p>
        </p:txBody>
      </p:sp>
      <p:sp>
        <p:nvSpPr>
          <p:cNvPr id="42" name="文本框 41">
            <a:extLst>
              <a:ext uri="{FF2B5EF4-FFF2-40B4-BE49-F238E27FC236}">
                <a16:creationId xmlns:a16="http://schemas.microsoft.com/office/drawing/2014/main" xmlns="" id="{F14958D4-37A7-47AF-BF80-783A62B2A1D3}"/>
              </a:ext>
            </a:extLst>
          </p:cNvPr>
          <p:cNvSpPr txBox="1"/>
          <p:nvPr/>
        </p:nvSpPr>
        <p:spPr>
          <a:xfrm>
            <a:off x="9557045" y="2178051"/>
            <a:ext cx="1974555" cy="369332"/>
          </a:xfrm>
          <a:prstGeom prst="rect">
            <a:avLst/>
          </a:prstGeom>
          <a:noFill/>
        </p:spPr>
        <p:txBody>
          <a:bodyPr wrap="square" rIns="0" rtlCol="0">
            <a:spAutoFit/>
          </a:bodyPr>
          <a:lstStyle/>
          <a:p>
            <a:r>
              <a:rPr lang="zh-CN" altLang="en-US" b="1" dirty="0">
                <a:solidFill>
                  <a:schemeClr val="accent3"/>
                </a:solidFill>
                <a:latin typeface="+mj-ea"/>
                <a:ea typeface="+mj-ea"/>
              </a:rPr>
              <a:t>此处输入小标题</a:t>
            </a:r>
          </a:p>
        </p:txBody>
      </p:sp>
      <p:sp>
        <p:nvSpPr>
          <p:cNvPr id="43" name="文本框 42">
            <a:extLst>
              <a:ext uri="{FF2B5EF4-FFF2-40B4-BE49-F238E27FC236}">
                <a16:creationId xmlns:a16="http://schemas.microsoft.com/office/drawing/2014/main" xmlns="" id="{FBF531FA-F6C5-455C-8F71-5AB86B2F6ACD}"/>
              </a:ext>
            </a:extLst>
          </p:cNvPr>
          <p:cNvSpPr txBox="1"/>
          <p:nvPr/>
        </p:nvSpPr>
        <p:spPr>
          <a:xfrm>
            <a:off x="9557045" y="5000438"/>
            <a:ext cx="1961854" cy="794000"/>
          </a:xfrm>
          <a:prstGeom prst="rect">
            <a:avLst/>
          </a:prstGeom>
          <a:noFill/>
        </p:spPr>
        <p:txBody>
          <a:bodyPr wrap="square" rIns="0" rtlCol="0">
            <a:spAutoFit/>
          </a:bodyPr>
          <a:lstStyle/>
          <a:p>
            <a:pPr>
              <a:lnSpc>
                <a:spcPct val="130000"/>
              </a:lnSpc>
            </a:pPr>
            <a:r>
              <a:rPr lang="zh-CN" altLang="en-US" sz="1200" dirty="0">
                <a:solidFill>
                  <a:schemeClr val="tx1">
                    <a:lumMod val="50000"/>
                    <a:lumOff val="50000"/>
                  </a:schemeClr>
                </a:solidFill>
              </a:rPr>
              <a:t>在此处输入内容在此处输入内容在此处输入内容在此处输入内容在此处输入内容</a:t>
            </a:r>
          </a:p>
        </p:txBody>
      </p:sp>
      <p:sp>
        <p:nvSpPr>
          <p:cNvPr id="44" name="文本框 43">
            <a:extLst>
              <a:ext uri="{FF2B5EF4-FFF2-40B4-BE49-F238E27FC236}">
                <a16:creationId xmlns:a16="http://schemas.microsoft.com/office/drawing/2014/main" xmlns="" id="{4FC414D2-C7F8-47B1-AB45-BA38C602907A}"/>
              </a:ext>
            </a:extLst>
          </p:cNvPr>
          <p:cNvSpPr txBox="1"/>
          <p:nvPr/>
        </p:nvSpPr>
        <p:spPr>
          <a:xfrm>
            <a:off x="9557045" y="4631106"/>
            <a:ext cx="1974555" cy="369332"/>
          </a:xfrm>
          <a:prstGeom prst="rect">
            <a:avLst/>
          </a:prstGeom>
          <a:noFill/>
        </p:spPr>
        <p:txBody>
          <a:bodyPr wrap="square" rIns="0" rtlCol="0">
            <a:spAutoFit/>
          </a:bodyPr>
          <a:lstStyle/>
          <a:p>
            <a:r>
              <a:rPr lang="zh-CN" altLang="en-US" b="1" dirty="0">
                <a:solidFill>
                  <a:schemeClr val="accent3"/>
                </a:solidFill>
                <a:latin typeface="+mj-ea"/>
                <a:ea typeface="+mj-ea"/>
              </a:rPr>
              <a:t>此处输入小标题</a:t>
            </a:r>
          </a:p>
        </p:txBody>
      </p:sp>
      <p:sp>
        <p:nvSpPr>
          <p:cNvPr id="46" name="文本框 45">
            <a:extLst>
              <a:ext uri="{FF2B5EF4-FFF2-40B4-BE49-F238E27FC236}">
                <a16:creationId xmlns:a16="http://schemas.microsoft.com/office/drawing/2014/main" xmlns="" id="{BBEFED60-9616-400E-9A6D-9D0F03539BD7}"/>
              </a:ext>
            </a:extLst>
          </p:cNvPr>
          <p:cNvSpPr txBox="1"/>
          <p:nvPr/>
        </p:nvSpPr>
        <p:spPr>
          <a:xfrm>
            <a:off x="2712879" y="488614"/>
            <a:ext cx="6766243" cy="523220"/>
          </a:xfrm>
          <a:prstGeom prst="rect">
            <a:avLst/>
          </a:prstGeom>
          <a:noFill/>
        </p:spPr>
        <p:txBody>
          <a:bodyPr wrap="square" rtlCol="0">
            <a:spAutoFit/>
          </a:bodyPr>
          <a:lstStyle/>
          <a:p>
            <a:pPr algn="ctr"/>
            <a:r>
              <a:rPr lang="zh-CN" altLang="en-US" sz="2800" b="1" dirty="0">
                <a:solidFill>
                  <a:schemeClr val="bg1"/>
                </a:solidFill>
                <a:latin typeface="+mj-ea"/>
                <a:ea typeface="+mj-ea"/>
              </a:rPr>
              <a:t>我们只为客户提供一流产品和服务</a:t>
            </a:r>
          </a:p>
        </p:txBody>
      </p:sp>
    </p:spTree>
    <p:extLst>
      <p:ext uri="{BB962C8B-B14F-4D97-AF65-F5344CB8AC3E}">
        <p14:creationId xmlns:p14="http://schemas.microsoft.com/office/powerpoint/2010/main" val="14033090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xmlns="" id="{FD2809AB-E1B3-4F6B-909C-E04FDEEB5DFA}"/>
              </a:ext>
            </a:extLst>
          </p:cNvPr>
          <p:cNvSpPr>
            <a:spLocks noGrp="1"/>
          </p:cNvSpPr>
          <p:nvPr>
            <p:ph type="body" idx="10"/>
          </p:nvPr>
        </p:nvSpPr>
        <p:spPr/>
        <p:txBody>
          <a:bodyPr/>
          <a:lstStyle/>
          <a:p>
            <a:r>
              <a:rPr lang="en-US" altLang="zh-CN" dirty="0"/>
              <a:t>04</a:t>
            </a:r>
            <a:endParaRPr lang="zh-CN" altLang="en-US" dirty="0"/>
          </a:p>
        </p:txBody>
      </p:sp>
      <p:sp>
        <p:nvSpPr>
          <p:cNvPr id="7" name="文本占位符 6">
            <a:extLst>
              <a:ext uri="{FF2B5EF4-FFF2-40B4-BE49-F238E27FC236}">
                <a16:creationId xmlns:a16="http://schemas.microsoft.com/office/drawing/2014/main" xmlns="" id="{A2422CE9-BA64-4BE6-9D8F-DDAE5922150D}"/>
              </a:ext>
            </a:extLst>
          </p:cNvPr>
          <p:cNvSpPr>
            <a:spLocks noGrp="1"/>
          </p:cNvSpPr>
          <p:nvPr>
            <p:ph type="body" sz="quarter" idx="11"/>
          </p:nvPr>
        </p:nvSpPr>
        <p:spPr/>
        <p:txBody>
          <a:bodyPr/>
          <a:lstStyle/>
          <a:p>
            <a:r>
              <a:rPr lang="zh-CN" altLang="en-US" dirty="0"/>
              <a:t>社会认可</a:t>
            </a:r>
          </a:p>
        </p:txBody>
      </p:sp>
      <p:sp>
        <p:nvSpPr>
          <p:cNvPr id="8" name="文本框 7">
            <a:extLst>
              <a:ext uri="{FF2B5EF4-FFF2-40B4-BE49-F238E27FC236}">
                <a16:creationId xmlns:a16="http://schemas.microsoft.com/office/drawing/2014/main" xmlns="" id="{57873C76-E067-4E10-AE03-E3BD9A9EBE31}"/>
              </a:ext>
            </a:extLst>
          </p:cNvPr>
          <p:cNvSpPr txBox="1"/>
          <p:nvPr/>
        </p:nvSpPr>
        <p:spPr>
          <a:xfrm>
            <a:off x="7340599" y="4327631"/>
            <a:ext cx="2670175"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1" lang="zh-CN" altLang="en-US" sz="1200" b="0" i="0" u="none" strike="noStrike" kern="1200" cap="none" spc="0" normalizeH="0" baseline="0" noProof="0" dirty="0">
                <a:ln>
                  <a:noFill/>
                </a:ln>
                <a:solidFill>
                  <a:prstClr val="white"/>
                </a:solidFill>
                <a:effectLst/>
                <a:uLnTx/>
                <a:uFillTx/>
                <a:latin typeface="Microsoft YaHei Light" panose="020B0502040204020203" pitchFamily="34" charset="-122"/>
                <a:ea typeface="Microsoft YaHei Light" panose="020B0502040204020203" pitchFamily="34" charset="-122"/>
                <a:cs typeface="+mn-cs"/>
              </a:rPr>
              <a:t>在此处输入内容在此处输入内容</a:t>
            </a:r>
          </a:p>
        </p:txBody>
      </p:sp>
    </p:spTree>
    <p:extLst>
      <p:ext uri="{BB962C8B-B14F-4D97-AF65-F5344CB8AC3E}">
        <p14:creationId xmlns:p14="http://schemas.microsoft.com/office/powerpoint/2010/main" val="28626810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xmlns="" id="{7AC5DCE1-EC53-4074-86CA-2E5A491C6C49}"/>
              </a:ext>
            </a:extLst>
          </p:cNvPr>
          <p:cNvSpPr/>
          <p:nvPr/>
        </p:nvSpPr>
        <p:spPr>
          <a:xfrm>
            <a:off x="660402" y="448716"/>
            <a:ext cx="4459758" cy="57327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xmlns="" id="{6DE275E3-2068-4E2A-A8C6-5F7BCCEFE662}"/>
              </a:ext>
            </a:extLst>
          </p:cNvPr>
          <p:cNvSpPr txBox="1"/>
          <p:nvPr/>
        </p:nvSpPr>
        <p:spPr>
          <a:xfrm>
            <a:off x="765384" y="499924"/>
            <a:ext cx="4459758" cy="461665"/>
          </a:xfrm>
          <a:prstGeom prst="rect">
            <a:avLst/>
          </a:prstGeom>
          <a:noFill/>
        </p:spPr>
        <p:txBody>
          <a:bodyPr wrap="square" rtlCol="0">
            <a:spAutoFit/>
          </a:bodyPr>
          <a:lstStyle/>
          <a:p>
            <a:r>
              <a:rPr lang="zh-CN" altLang="en-US" sz="2400" b="1" dirty="0">
                <a:solidFill>
                  <a:schemeClr val="bg1"/>
                </a:solidFill>
                <a:latin typeface="+mj-ea"/>
                <a:ea typeface="+mj-ea"/>
              </a:rPr>
              <a:t>这里是一个小标题</a:t>
            </a:r>
          </a:p>
        </p:txBody>
      </p:sp>
      <p:sp>
        <p:nvSpPr>
          <p:cNvPr id="4" name="išľîḑè">
            <a:extLst>
              <a:ext uri="{FF2B5EF4-FFF2-40B4-BE49-F238E27FC236}">
                <a16:creationId xmlns:a16="http://schemas.microsoft.com/office/drawing/2014/main" xmlns="" id="{B18DF1CC-515C-4B08-A729-FF7D8038639F}"/>
              </a:ext>
            </a:extLst>
          </p:cNvPr>
          <p:cNvSpPr/>
          <p:nvPr/>
        </p:nvSpPr>
        <p:spPr bwMode="auto">
          <a:xfrm>
            <a:off x="765383" y="3723977"/>
            <a:ext cx="4459759" cy="2157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sp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285750" indent="-285750">
              <a:lnSpc>
                <a:spcPct val="150000"/>
              </a:lnSpc>
              <a:spcBef>
                <a:spcPts val="600"/>
              </a:spcBef>
              <a:buFont typeface="Arial" panose="020B0604020202020204" pitchFamily="34" charset="0"/>
              <a:buChar char="•"/>
            </a:pPr>
            <a:r>
              <a:rPr lang="zh-CN" altLang="en-US" sz="1400" dirty="0">
                <a:solidFill>
                  <a:schemeClr val="tx1">
                    <a:lumMod val="50000"/>
                    <a:lumOff val="50000"/>
                  </a:schemeClr>
                </a:solidFill>
                <a:latin typeface="+mn-ea"/>
              </a:rPr>
              <a:t>在此处输入内容在此处输入内容在此处输入内容在此处输入内容在此处输入内容此处输入内容</a:t>
            </a:r>
            <a:endParaRPr lang="en-US" altLang="zh-CN" sz="1400" dirty="0">
              <a:solidFill>
                <a:schemeClr val="tx1">
                  <a:lumMod val="50000"/>
                  <a:lumOff val="50000"/>
                </a:schemeClr>
              </a:solidFill>
              <a:latin typeface="+mn-ea"/>
            </a:endParaRPr>
          </a:p>
          <a:p>
            <a:pPr marL="285750" indent="-285750">
              <a:lnSpc>
                <a:spcPct val="150000"/>
              </a:lnSpc>
              <a:spcBef>
                <a:spcPts val="600"/>
              </a:spcBef>
              <a:buFont typeface="Arial" panose="020B0604020202020204" pitchFamily="34" charset="0"/>
              <a:buChar char="•"/>
            </a:pPr>
            <a:r>
              <a:rPr lang="zh-CN" altLang="en-US" sz="1400" dirty="0">
                <a:solidFill>
                  <a:schemeClr val="tx1">
                    <a:lumMod val="50000"/>
                    <a:lumOff val="50000"/>
                  </a:schemeClr>
                </a:solidFill>
                <a:latin typeface="+mn-ea"/>
              </a:rPr>
              <a:t>在此处输入内容在此处输入内容在此处输入内容在此处输入内容在此处输入内容此处输入内容</a:t>
            </a:r>
          </a:p>
          <a:p>
            <a:pPr marL="285750" indent="-285750">
              <a:lnSpc>
                <a:spcPct val="150000"/>
              </a:lnSpc>
              <a:spcBef>
                <a:spcPts val="600"/>
              </a:spcBef>
              <a:buFont typeface="Arial" panose="020B0604020202020204" pitchFamily="34" charset="0"/>
              <a:buChar char="•"/>
            </a:pPr>
            <a:r>
              <a:rPr lang="zh-CN" altLang="en-US" sz="1400" dirty="0">
                <a:solidFill>
                  <a:schemeClr val="tx1">
                    <a:lumMod val="50000"/>
                    <a:lumOff val="50000"/>
                  </a:schemeClr>
                </a:solidFill>
                <a:latin typeface="+mn-ea"/>
              </a:rPr>
              <a:t>在此处输入内容在此处输入内容在此处输入内容在此处输入内容在此处输入内容此处输入内容</a:t>
            </a:r>
          </a:p>
        </p:txBody>
      </p:sp>
      <p:sp>
        <p:nvSpPr>
          <p:cNvPr id="5" name="文本框 4">
            <a:extLst>
              <a:ext uri="{FF2B5EF4-FFF2-40B4-BE49-F238E27FC236}">
                <a16:creationId xmlns:a16="http://schemas.microsoft.com/office/drawing/2014/main" xmlns="" id="{5968C436-DDE8-4F27-8B70-55921102880A}"/>
              </a:ext>
            </a:extLst>
          </p:cNvPr>
          <p:cNvSpPr txBox="1"/>
          <p:nvPr/>
        </p:nvSpPr>
        <p:spPr>
          <a:xfrm>
            <a:off x="765383" y="1428453"/>
            <a:ext cx="3487303" cy="1862048"/>
          </a:xfrm>
          <a:prstGeom prst="rect">
            <a:avLst/>
          </a:prstGeom>
          <a:noFill/>
        </p:spPr>
        <p:txBody>
          <a:bodyPr wrap="square" rtlCol="0">
            <a:spAutoFit/>
          </a:bodyPr>
          <a:lstStyle/>
          <a:p>
            <a:r>
              <a:rPr lang="en-US" altLang="zh-CN" sz="11500" dirty="0">
                <a:latin typeface="+mj-ea"/>
                <a:ea typeface="+mj-ea"/>
              </a:rPr>
              <a:t>888</a:t>
            </a:r>
            <a:endParaRPr lang="zh-CN" altLang="en-US" sz="11500" dirty="0">
              <a:latin typeface="+mj-ea"/>
              <a:ea typeface="+mj-ea"/>
            </a:endParaRPr>
          </a:p>
        </p:txBody>
      </p:sp>
      <p:sp>
        <p:nvSpPr>
          <p:cNvPr id="6" name="文本框 5">
            <a:extLst>
              <a:ext uri="{FF2B5EF4-FFF2-40B4-BE49-F238E27FC236}">
                <a16:creationId xmlns:a16="http://schemas.microsoft.com/office/drawing/2014/main" xmlns="" id="{ADFE1C78-ED8D-4CD1-ADC9-A7E60A964454}"/>
              </a:ext>
            </a:extLst>
          </p:cNvPr>
          <p:cNvSpPr txBox="1"/>
          <p:nvPr/>
        </p:nvSpPr>
        <p:spPr>
          <a:xfrm>
            <a:off x="765382" y="3059668"/>
            <a:ext cx="4459760" cy="369332"/>
          </a:xfrm>
          <a:prstGeom prst="rect">
            <a:avLst/>
          </a:prstGeom>
          <a:noFill/>
        </p:spPr>
        <p:txBody>
          <a:bodyPr wrap="square" rtlCol="0">
            <a:spAutoFit/>
          </a:bodyPr>
          <a:lstStyle/>
          <a:p>
            <a:r>
              <a:rPr lang="zh-CN" altLang="en-US" b="1" dirty="0">
                <a:solidFill>
                  <a:schemeClr val="accent1"/>
                </a:solidFill>
                <a:latin typeface="+mj-ea"/>
                <a:ea typeface="+mj-ea"/>
              </a:rPr>
              <a:t>在此处输入内容在此处输入内容</a:t>
            </a:r>
          </a:p>
        </p:txBody>
      </p:sp>
      <p:sp>
        <p:nvSpPr>
          <p:cNvPr id="7" name="文本框 6">
            <a:extLst>
              <a:ext uri="{FF2B5EF4-FFF2-40B4-BE49-F238E27FC236}">
                <a16:creationId xmlns:a16="http://schemas.microsoft.com/office/drawing/2014/main" xmlns="" id="{59C1BEA7-F7EB-4B1A-A637-BB12245C6D68}"/>
              </a:ext>
            </a:extLst>
          </p:cNvPr>
          <p:cNvSpPr txBox="1"/>
          <p:nvPr/>
        </p:nvSpPr>
        <p:spPr>
          <a:xfrm>
            <a:off x="3610182" y="2420600"/>
            <a:ext cx="1509978" cy="461665"/>
          </a:xfrm>
          <a:prstGeom prst="rect">
            <a:avLst/>
          </a:prstGeom>
          <a:noFill/>
        </p:spPr>
        <p:txBody>
          <a:bodyPr wrap="square" rtlCol="0">
            <a:spAutoFit/>
          </a:bodyPr>
          <a:lstStyle/>
          <a:p>
            <a:r>
              <a:rPr lang="zh-CN" altLang="en-US" sz="2400" b="1" dirty="0">
                <a:solidFill>
                  <a:schemeClr val="accent1"/>
                </a:solidFill>
                <a:latin typeface="+mj-ea"/>
                <a:ea typeface="+mj-ea"/>
              </a:rPr>
              <a:t>万元</a:t>
            </a:r>
          </a:p>
        </p:txBody>
      </p:sp>
      <p:sp>
        <p:nvSpPr>
          <p:cNvPr id="8" name="矩形 7">
            <a:extLst>
              <a:ext uri="{FF2B5EF4-FFF2-40B4-BE49-F238E27FC236}">
                <a16:creationId xmlns:a16="http://schemas.microsoft.com/office/drawing/2014/main" xmlns="" id="{D940EC3A-6949-45DD-87FB-BC70FFE44BE8}"/>
              </a:ext>
            </a:extLst>
          </p:cNvPr>
          <p:cNvSpPr/>
          <p:nvPr/>
        </p:nvSpPr>
        <p:spPr>
          <a:xfrm>
            <a:off x="6096000" y="1638300"/>
            <a:ext cx="2928672" cy="5219700"/>
          </a:xfrm>
          <a:prstGeom prst="rect">
            <a:avLst/>
          </a:prstGeom>
          <a:blipFill>
            <a:blip r:embed="rId2"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xmlns="" id="{95D89DC9-A1CB-489C-94ED-FB4D0CDEB8BC}"/>
              </a:ext>
            </a:extLst>
          </p:cNvPr>
          <p:cNvSpPr/>
          <p:nvPr/>
        </p:nvSpPr>
        <p:spPr>
          <a:xfrm>
            <a:off x="9263328" y="0"/>
            <a:ext cx="2928672" cy="5219700"/>
          </a:xfrm>
          <a:prstGeom prst="rect">
            <a:avLst/>
          </a:prstGeom>
          <a:blipFill>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xmlns="" id="{C0CDF9EA-E9FA-4CC1-8E07-39102D88D362}"/>
              </a:ext>
            </a:extLst>
          </p:cNvPr>
          <p:cNvSpPr/>
          <p:nvPr/>
        </p:nvSpPr>
        <p:spPr>
          <a:xfrm>
            <a:off x="9263328" y="5505450"/>
            <a:ext cx="2928672" cy="3757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39527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ṩ1ïďé">
            <a:extLst>
              <a:ext uri="{FF2B5EF4-FFF2-40B4-BE49-F238E27FC236}">
                <a16:creationId xmlns:a16="http://schemas.microsoft.com/office/drawing/2014/main" xmlns="" id="{5C210922-0D57-4390-B827-8A03F613632E}"/>
              </a:ext>
            </a:extLst>
          </p:cNvPr>
          <p:cNvSpPr/>
          <p:nvPr/>
        </p:nvSpPr>
        <p:spPr>
          <a:xfrm>
            <a:off x="3353764" y="1405995"/>
            <a:ext cx="1242" cy="4481546"/>
          </a:xfrm>
          <a:prstGeom prst="line">
            <a:avLst/>
          </a:prstGeom>
          <a:ln w="6350">
            <a:solidFill>
              <a:schemeClr val="bg1">
                <a:lumMod val="75000"/>
              </a:schemeClr>
            </a:solidFill>
            <a:prstDash val="dash"/>
            <a:miter/>
          </a:ln>
        </p:spPr>
        <p:txBody>
          <a:bodyPr lIns="0" tIns="0" rIns="0" bIns="0"/>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defTabSz="152408">
              <a:defRPr sz="1200"/>
            </a:pPr>
            <a:endParaRPr sz="400"/>
          </a:p>
        </p:txBody>
      </p:sp>
      <p:grpSp>
        <p:nvGrpSpPr>
          <p:cNvPr id="4" name="í$ḷîďe">
            <a:extLst>
              <a:ext uri="{FF2B5EF4-FFF2-40B4-BE49-F238E27FC236}">
                <a16:creationId xmlns:a16="http://schemas.microsoft.com/office/drawing/2014/main" xmlns="" id="{5F08F200-666A-48E7-8693-D863D7965D60}"/>
              </a:ext>
            </a:extLst>
          </p:cNvPr>
          <p:cNvGrpSpPr/>
          <p:nvPr/>
        </p:nvGrpSpPr>
        <p:grpSpPr>
          <a:xfrm>
            <a:off x="660399" y="1928250"/>
            <a:ext cx="2652706" cy="4481546"/>
            <a:chOff x="660400" y="1652554"/>
            <a:chExt cx="1758123" cy="4481546"/>
          </a:xfrm>
        </p:grpSpPr>
        <p:sp>
          <p:nvSpPr>
            <p:cNvPr id="48" name="íṣľíḑé">
              <a:extLst>
                <a:ext uri="{FF2B5EF4-FFF2-40B4-BE49-F238E27FC236}">
                  <a16:creationId xmlns:a16="http://schemas.microsoft.com/office/drawing/2014/main" xmlns="" id="{3ED13ADF-3BCC-4567-B486-CAAE59AA7128}"/>
                </a:ext>
              </a:extLst>
            </p:cNvPr>
            <p:cNvSpPr/>
            <p:nvPr/>
          </p:nvSpPr>
          <p:spPr>
            <a:xfrm>
              <a:off x="660400" y="1652554"/>
              <a:ext cx="1758123" cy="192887"/>
            </a:xfrm>
            <a:prstGeom prst="rect">
              <a:avLst/>
            </a:prstGeom>
            <a:solidFill>
              <a:schemeClr val="accent1"/>
            </a:solidFill>
            <a:ln w="38100" cap="flat">
              <a:noFill/>
              <a:miter lim="400000"/>
            </a:ln>
            <a:effectLst/>
          </p:spPr>
          <p:txBody>
            <a:bodyPr wrap="square" lIns="0" tIns="0" rIns="0" bIns="0" numCol="1" anchor="ctr">
              <a:no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defRPr>
                  <a:solidFill>
                    <a:srgbClr val="FFFFFF"/>
                  </a:solidFill>
                </a:defRPr>
              </a:pPr>
              <a:endParaRPr sz="600"/>
            </a:p>
          </p:txBody>
        </p:sp>
        <p:sp>
          <p:nvSpPr>
            <p:cNvPr id="49" name="iśļíďe">
              <a:extLst>
                <a:ext uri="{FF2B5EF4-FFF2-40B4-BE49-F238E27FC236}">
                  <a16:creationId xmlns:a16="http://schemas.microsoft.com/office/drawing/2014/main" xmlns="" id="{B5C059D4-6365-424F-BC78-E10F21D9BFFB}"/>
                </a:ext>
              </a:extLst>
            </p:cNvPr>
            <p:cNvSpPr/>
            <p:nvPr/>
          </p:nvSpPr>
          <p:spPr>
            <a:xfrm>
              <a:off x="660400" y="5941213"/>
              <a:ext cx="1758123" cy="192887"/>
            </a:xfrm>
            <a:prstGeom prst="rect">
              <a:avLst/>
            </a:prstGeom>
            <a:solidFill>
              <a:schemeClr val="accent1">
                <a:lumMod val="75000"/>
              </a:schemeClr>
            </a:solidFill>
            <a:ln w="38100" cap="flat">
              <a:noFill/>
              <a:miter lim="400000"/>
            </a:ln>
            <a:effectLst/>
          </p:spPr>
          <p:txBody>
            <a:bodyPr wrap="square" lIns="0" tIns="0" rIns="0" bIns="0" numCol="1" anchor="ctr">
              <a:no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defRPr>
                  <a:solidFill>
                    <a:srgbClr val="FFFFFF"/>
                  </a:solidFill>
                </a:defRPr>
              </a:pPr>
              <a:endParaRPr sz="600"/>
            </a:p>
          </p:txBody>
        </p:sp>
      </p:grpSp>
      <p:grpSp>
        <p:nvGrpSpPr>
          <p:cNvPr id="5" name="iṣļíḑê">
            <a:extLst>
              <a:ext uri="{FF2B5EF4-FFF2-40B4-BE49-F238E27FC236}">
                <a16:creationId xmlns:a16="http://schemas.microsoft.com/office/drawing/2014/main" xmlns="" id="{1BE08704-E08D-4BA2-9331-CD6A4E7E809D}"/>
              </a:ext>
            </a:extLst>
          </p:cNvPr>
          <p:cNvGrpSpPr/>
          <p:nvPr/>
        </p:nvGrpSpPr>
        <p:grpSpPr>
          <a:xfrm>
            <a:off x="879449" y="3698773"/>
            <a:ext cx="2214610" cy="2065611"/>
            <a:chOff x="837984" y="3593078"/>
            <a:chExt cx="2195362" cy="2065611"/>
          </a:xfrm>
        </p:grpSpPr>
        <p:sp>
          <p:nvSpPr>
            <p:cNvPr id="46" name="išľîḑè">
              <a:extLst>
                <a:ext uri="{FF2B5EF4-FFF2-40B4-BE49-F238E27FC236}">
                  <a16:creationId xmlns:a16="http://schemas.microsoft.com/office/drawing/2014/main" xmlns="" id="{52F633FC-B269-4962-B3F2-D621F6B9F9E5}"/>
                </a:ext>
              </a:extLst>
            </p:cNvPr>
            <p:cNvSpPr/>
            <p:nvPr/>
          </p:nvSpPr>
          <p:spPr bwMode="auto">
            <a:xfrm>
              <a:off x="837984" y="4032136"/>
              <a:ext cx="2195357" cy="1626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zh-CN" altLang="en-US" sz="1400" dirty="0">
                  <a:solidFill>
                    <a:schemeClr val="tx1">
                      <a:lumMod val="50000"/>
                      <a:lumOff val="50000"/>
                    </a:schemeClr>
                  </a:solidFill>
                  <a:latin typeface="+mn-ea"/>
                </a:rPr>
                <a:t>在此处输入内容在此处输入内容在此处输入内容在此处输入内容在此处输入内容此处输入内容</a:t>
              </a:r>
            </a:p>
          </p:txBody>
        </p:sp>
        <p:sp>
          <p:nvSpPr>
            <p:cNvPr id="47" name="ïşlïḑé">
              <a:extLst>
                <a:ext uri="{FF2B5EF4-FFF2-40B4-BE49-F238E27FC236}">
                  <a16:creationId xmlns:a16="http://schemas.microsoft.com/office/drawing/2014/main" xmlns="" id="{8E7994AE-69DD-4370-A7AF-95DFF281FDB8}"/>
                </a:ext>
              </a:extLst>
            </p:cNvPr>
            <p:cNvSpPr txBox="1"/>
            <p:nvPr/>
          </p:nvSpPr>
          <p:spPr bwMode="auto">
            <a:xfrm>
              <a:off x="837987" y="3593078"/>
              <a:ext cx="2195359" cy="4390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b="1" dirty="0">
                  <a:solidFill>
                    <a:schemeClr val="accent1"/>
                  </a:solidFill>
                </a:rPr>
                <a:t>小标题</a:t>
              </a:r>
              <a:endParaRPr lang="en-US" altLang="zh-CN" b="1" dirty="0">
                <a:solidFill>
                  <a:schemeClr val="accent1"/>
                </a:solidFill>
              </a:endParaRPr>
            </a:p>
          </p:txBody>
        </p:sp>
      </p:grpSp>
      <p:grpSp>
        <p:nvGrpSpPr>
          <p:cNvPr id="6" name="işľide">
            <a:extLst>
              <a:ext uri="{FF2B5EF4-FFF2-40B4-BE49-F238E27FC236}">
                <a16:creationId xmlns:a16="http://schemas.microsoft.com/office/drawing/2014/main" xmlns="" id="{7DFEB089-A330-4DFD-B9D2-5F236F61B8FF}"/>
              </a:ext>
            </a:extLst>
          </p:cNvPr>
          <p:cNvGrpSpPr/>
          <p:nvPr/>
        </p:nvGrpSpPr>
        <p:grpSpPr>
          <a:xfrm>
            <a:off x="879449" y="2573662"/>
            <a:ext cx="962742" cy="1103362"/>
            <a:chOff x="837856" y="2297966"/>
            <a:chExt cx="962742" cy="1103362"/>
          </a:xfrm>
        </p:grpSpPr>
        <p:sp>
          <p:nvSpPr>
            <p:cNvPr id="42" name="îşlïḓè">
              <a:extLst>
                <a:ext uri="{FF2B5EF4-FFF2-40B4-BE49-F238E27FC236}">
                  <a16:creationId xmlns:a16="http://schemas.microsoft.com/office/drawing/2014/main" xmlns="" id="{D8E12760-768A-4651-8167-F4C8D7850F63}"/>
                </a:ext>
              </a:extLst>
            </p:cNvPr>
            <p:cNvSpPr/>
            <p:nvPr/>
          </p:nvSpPr>
          <p:spPr>
            <a:xfrm>
              <a:off x="837856" y="2297966"/>
              <a:ext cx="962742" cy="962742"/>
            </a:xfrm>
            <a:prstGeom prst="ellipse">
              <a:avLst/>
            </a:prstGeom>
            <a:blipFill>
              <a:blip r:embed="rId2" cstate="screen">
                <a:extLst>
                  <a:ext uri="{28A0092B-C50C-407E-A947-70E740481C1C}">
                    <a14:useLocalDpi xmlns:a14="http://schemas.microsoft.com/office/drawing/2010/main"/>
                  </a:ext>
                </a:extLst>
              </a:blip>
              <a:srcRect/>
              <a:stretch>
                <a:fillRect/>
              </a:stretch>
            </a:blipFill>
            <a:ln w="38100">
              <a:noFill/>
              <a:round/>
              <a:headEnd/>
              <a:tailEnd/>
            </a:ln>
            <a:effectLst/>
          </p:spPr>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en-US" sz="2000" b="1">
                <a:solidFill>
                  <a:schemeClr val="bg1"/>
                </a:solidFill>
              </a:endParaRPr>
            </a:p>
          </p:txBody>
        </p:sp>
        <p:grpSp>
          <p:nvGrpSpPr>
            <p:cNvPr id="43" name="í$ľïdè">
              <a:extLst>
                <a:ext uri="{FF2B5EF4-FFF2-40B4-BE49-F238E27FC236}">
                  <a16:creationId xmlns:a16="http://schemas.microsoft.com/office/drawing/2014/main" xmlns="" id="{BA848723-9D49-4AAE-99BA-DBDEF70E938D}"/>
                </a:ext>
              </a:extLst>
            </p:cNvPr>
            <p:cNvGrpSpPr/>
            <p:nvPr/>
          </p:nvGrpSpPr>
          <p:grpSpPr>
            <a:xfrm>
              <a:off x="1133977" y="3030828"/>
              <a:ext cx="370500" cy="370500"/>
              <a:chOff x="837856" y="2297966"/>
              <a:chExt cx="962742" cy="962742"/>
            </a:xfrm>
          </p:grpSpPr>
          <p:sp>
            <p:nvSpPr>
              <p:cNvPr id="44" name="ï$1ïḍe">
                <a:extLst>
                  <a:ext uri="{FF2B5EF4-FFF2-40B4-BE49-F238E27FC236}">
                    <a16:creationId xmlns:a16="http://schemas.microsoft.com/office/drawing/2014/main" xmlns="" id="{D8E12760-768A-4651-8167-F4C8D7850F63}"/>
                  </a:ext>
                </a:extLst>
              </p:cNvPr>
              <p:cNvSpPr/>
              <p:nvPr/>
            </p:nvSpPr>
            <p:spPr>
              <a:xfrm>
                <a:off x="837856" y="2297966"/>
                <a:ext cx="962742" cy="962742"/>
              </a:xfrm>
              <a:prstGeom prst="ellipse">
                <a:avLst/>
              </a:prstGeom>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sz="900"/>
              </a:p>
            </p:txBody>
          </p:sp>
          <p:sp>
            <p:nvSpPr>
              <p:cNvPr id="45" name="ïṧļîḋe">
                <a:extLst>
                  <a:ext uri="{FF2B5EF4-FFF2-40B4-BE49-F238E27FC236}">
                    <a16:creationId xmlns:a16="http://schemas.microsoft.com/office/drawing/2014/main" xmlns="" id="{43DD0767-F8D8-4F62-A5F5-A5DD7F7CD33D}"/>
                  </a:ext>
                </a:extLst>
              </p:cNvPr>
              <p:cNvSpPr/>
              <p:nvPr/>
            </p:nvSpPr>
            <p:spPr>
              <a:xfrm>
                <a:off x="1099965" y="2549806"/>
                <a:ext cx="438523" cy="459062"/>
              </a:xfrm>
              <a:custGeom>
                <a:avLst/>
                <a:gdLst>
                  <a:gd name="T0" fmla="*/ 4199 w 4494"/>
                  <a:gd name="T1" fmla="*/ 3838 h 4712"/>
                  <a:gd name="T2" fmla="*/ 3932 w 4494"/>
                  <a:gd name="T3" fmla="*/ 2881 h 4712"/>
                  <a:gd name="T4" fmla="*/ 2447 w 4494"/>
                  <a:gd name="T5" fmla="*/ 2438 h 4712"/>
                  <a:gd name="T6" fmla="*/ 3263 w 4494"/>
                  <a:gd name="T7" fmla="*/ 2440 h 4712"/>
                  <a:gd name="T8" fmla="*/ 3263 w 4494"/>
                  <a:gd name="T9" fmla="*/ 897 h 4712"/>
                  <a:gd name="T10" fmla="*/ 2194 w 4494"/>
                  <a:gd name="T11" fmla="*/ 0 h 4712"/>
                  <a:gd name="T12" fmla="*/ 460 w 4494"/>
                  <a:gd name="T13" fmla="*/ 1619 h 4712"/>
                  <a:gd name="T14" fmla="*/ 2047 w 4494"/>
                  <a:gd name="T15" fmla="*/ 2438 h 4712"/>
                  <a:gd name="T16" fmla="*/ 562 w 4494"/>
                  <a:gd name="T17" fmla="*/ 2881 h 4712"/>
                  <a:gd name="T18" fmla="*/ 296 w 4494"/>
                  <a:gd name="T19" fmla="*/ 3838 h 4712"/>
                  <a:gd name="T20" fmla="*/ 0 w 4494"/>
                  <a:gd name="T21" fmla="*/ 3971 h 4712"/>
                  <a:gd name="T22" fmla="*/ 134 w 4494"/>
                  <a:gd name="T23" fmla="*/ 4712 h 4712"/>
                  <a:gd name="T24" fmla="*/ 991 w 4494"/>
                  <a:gd name="T25" fmla="*/ 4579 h 4712"/>
                  <a:gd name="T26" fmla="*/ 858 w 4494"/>
                  <a:gd name="T27" fmla="*/ 3838 h 4712"/>
                  <a:gd name="T28" fmla="*/ 696 w 4494"/>
                  <a:gd name="T29" fmla="*/ 3281 h 4712"/>
                  <a:gd name="T30" fmla="*/ 2047 w 4494"/>
                  <a:gd name="T31" fmla="*/ 3838 h 4712"/>
                  <a:gd name="T32" fmla="*/ 1752 w 4494"/>
                  <a:gd name="T33" fmla="*/ 3971 h 4712"/>
                  <a:gd name="T34" fmla="*/ 1885 w 4494"/>
                  <a:gd name="T35" fmla="*/ 4712 h 4712"/>
                  <a:gd name="T36" fmla="*/ 2742 w 4494"/>
                  <a:gd name="T37" fmla="*/ 4579 h 4712"/>
                  <a:gd name="T38" fmla="*/ 2609 w 4494"/>
                  <a:gd name="T39" fmla="*/ 3838 h 4712"/>
                  <a:gd name="T40" fmla="*/ 2447 w 4494"/>
                  <a:gd name="T41" fmla="*/ 3281 h 4712"/>
                  <a:gd name="T42" fmla="*/ 3799 w 4494"/>
                  <a:gd name="T43" fmla="*/ 3838 h 4712"/>
                  <a:gd name="T44" fmla="*/ 3503 w 4494"/>
                  <a:gd name="T45" fmla="*/ 3971 h 4712"/>
                  <a:gd name="T46" fmla="*/ 3637 w 4494"/>
                  <a:gd name="T47" fmla="*/ 4712 h 4712"/>
                  <a:gd name="T48" fmla="*/ 4494 w 4494"/>
                  <a:gd name="T49" fmla="*/ 4579 h 4712"/>
                  <a:gd name="T50" fmla="*/ 4360 w 4494"/>
                  <a:gd name="T51" fmla="*/ 3838 h 4712"/>
                  <a:gd name="T52" fmla="*/ 1278 w 4494"/>
                  <a:gd name="T53" fmla="*/ 1201 h 4712"/>
                  <a:gd name="T54" fmla="*/ 1288 w 4494"/>
                  <a:gd name="T55" fmla="*/ 1201 h 4712"/>
                  <a:gd name="T56" fmla="*/ 1311 w 4494"/>
                  <a:gd name="T57" fmla="*/ 1202 h 4712"/>
                  <a:gd name="T58" fmla="*/ 2194 w 4494"/>
                  <a:gd name="T59" fmla="*/ 400 h 4712"/>
                  <a:gd name="T60" fmla="*/ 2858 w 4494"/>
                  <a:gd name="T61" fmla="*/ 1073 h 4712"/>
                  <a:gd name="T62" fmla="*/ 2915 w 4494"/>
                  <a:gd name="T63" fmla="*/ 1252 h 4712"/>
                  <a:gd name="T64" fmla="*/ 3148 w 4494"/>
                  <a:gd name="T65" fmla="*/ 1315 h 4712"/>
                  <a:gd name="T66" fmla="*/ 3634 w 4494"/>
                  <a:gd name="T67" fmla="*/ 1668 h 4712"/>
                  <a:gd name="T68" fmla="*/ 2832 w 4494"/>
                  <a:gd name="T69" fmla="*/ 2039 h 4712"/>
                  <a:gd name="T70" fmla="*/ 1278 w 4494"/>
                  <a:gd name="T71" fmla="*/ 2038 h 4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94" h="4712">
                    <a:moveTo>
                      <a:pt x="4360" y="3838"/>
                    </a:moveTo>
                    <a:lnTo>
                      <a:pt x="4199" y="3838"/>
                    </a:lnTo>
                    <a:lnTo>
                      <a:pt x="4199" y="3148"/>
                    </a:lnTo>
                    <a:cubicBezTo>
                      <a:pt x="4199" y="3001"/>
                      <a:pt x="4079" y="2881"/>
                      <a:pt x="3932" y="2881"/>
                    </a:cubicBezTo>
                    <a:lnTo>
                      <a:pt x="2447" y="2881"/>
                    </a:lnTo>
                    <a:lnTo>
                      <a:pt x="2447" y="2438"/>
                    </a:lnTo>
                    <a:cubicBezTo>
                      <a:pt x="2520" y="2438"/>
                      <a:pt x="2675" y="2438"/>
                      <a:pt x="2831" y="2439"/>
                    </a:cubicBezTo>
                    <a:cubicBezTo>
                      <a:pt x="3043" y="2439"/>
                      <a:pt x="3256" y="2440"/>
                      <a:pt x="3263" y="2440"/>
                    </a:cubicBezTo>
                    <a:cubicBezTo>
                      <a:pt x="3688" y="2440"/>
                      <a:pt x="4034" y="2094"/>
                      <a:pt x="4034" y="1668"/>
                    </a:cubicBezTo>
                    <a:cubicBezTo>
                      <a:pt x="4034" y="1243"/>
                      <a:pt x="3688" y="897"/>
                      <a:pt x="3263" y="897"/>
                    </a:cubicBezTo>
                    <a:cubicBezTo>
                      <a:pt x="3257" y="897"/>
                      <a:pt x="3251" y="897"/>
                      <a:pt x="3245" y="897"/>
                    </a:cubicBezTo>
                    <a:cubicBezTo>
                      <a:pt x="3165" y="389"/>
                      <a:pt x="2724" y="0"/>
                      <a:pt x="2194" y="0"/>
                    </a:cubicBezTo>
                    <a:cubicBezTo>
                      <a:pt x="1698" y="0"/>
                      <a:pt x="1276" y="339"/>
                      <a:pt x="1161" y="809"/>
                    </a:cubicBezTo>
                    <a:cubicBezTo>
                      <a:pt x="765" y="866"/>
                      <a:pt x="460" y="1208"/>
                      <a:pt x="460" y="1619"/>
                    </a:cubicBezTo>
                    <a:cubicBezTo>
                      <a:pt x="460" y="2071"/>
                      <a:pt x="827" y="2438"/>
                      <a:pt x="1278" y="2438"/>
                    </a:cubicBezTo>
                    <a:lnTo>
                      <a:pt x="2047" y="2438"/>
                    </a:lnTo>
                    <a:lnTo>
                      <a:pt x="2047" y="2881"/>
                    </a:lnTo>
                    <a:lnTo>
                      <a:pt x="562" y="2881"/>
                    </a:lnTo>
                    <a:cubicBezTo>
                      <a:pt x="415" y="2881"/>
                      <a:pt x="296" y="3001"/>
                      <a:pt x="296" y="3148"/>
                    </a:cubicBezTo>
                    <a:lnTo>
                      <a:pt x="296" y="3838"/>
                    </a:lnTo>
                    <a:lnTo>
                      <a:pt x="134" y="3838"/>
                    </a:lnTo>
                    <a:cubicBezTo>
                      <a:pt x="60" y="3838"/>
                      <a:pt x="0" y="3897"/>
                      <a:pt x="0" y="3971"/>
                    </a:cubicBezTo>
                    <a:lnTo>
                      <a:pt x="0" y="4579"/>
                    </a:lnTo>
                    <a:cubicBezTo>
                      <a:pt x="0" y="4652"/>
                      <a:pt x="60" y="4712"/>
                      <a:pt x="134" y="4712"/>
                    </a:cubicBezTo>
                    <a:lnTo>
                      <a:pt x="858" y="4712"/>
                    </a:lnTo>
                    <a:cubicBezTo>
                      <a:pt x="931" y="4712"/>
                      <a:pt x="991" y="4652"/>
                      <a:pt x="991" y="4579"/>
                    </a:cubicBezTo>
                    <a:lnTo>
                      <a:pt x="991" y="3971"/>
                    </a:lnTo>
                    <a:cubicBezTo>
                      <a:pt x="991" y="3897"/>
                      <a:pt x="931" y="3838"/>
                      <a:pt x="858" y="3838"/>
                    </a:cubicBezTo>
                    <a:lnTo>
                      <a:pt x="696" y="3838"/>
                    </a:lnTo>
                    <a:lnTo>
                      <a:pt x="696" y="3281"/>
                    </a:lnTo>
                    <a:lnTo>
                      <a:pt x="2047" y="3281"/>
                    </a:lnTo>
                    <a:lnTo>
                      <a:pt x="2047" y="3838"/>
                    </a:lnTo>
                    <a:lnTo>
                      <a:pt x="1885" y="3838"/>
                    </a:lnTo>
                    <a:cubicBezTo>
                      <a:pt x="1812" y="3838"/>
                      <a:pt x="1752" y="3897"/>
                      <a:pt x="1752" y="3971"/>
                    </a:cubicBezTo>
                    <a:lnTo>
                      <a:pt x="1752" y="4579"/>
                    </a:lnTo>
                    <a:cubicBezTo>
                      <a:pt x="1752" y="4652"/>
                      <a:pt x="1812" y="4712"/>
                      <a:pt x="1885" y="4712"/>
                    </a:cubicBezTo>
                    <a:lnTo>
                      <a:pt x="2609" y="4712"/>
                    </a:lnTo>
                    <a:cubicBezTo>
                      <a:pt x="2682" y="4712"/>
                      <a:pt x="2742" y="4652"/>
                      <a:pt x="2742" y="4579"/>
                    </a:cubicBezTo>
                    <a:lnTo>
                      <a:pt x="2742" y="3971"/>
                    </a:lnTo>
                    <a:cubicBezTo>
                      <a:pt x="2742" y="3897"/>
                      <a:pt x="2682" y="3838"/>
                      <a:pt x="2609" y="3838"/>
                    </a:cubicBezTo>
                    <a:lnTo>
                      <a:pt x="2447" y="3838"/>
                    </a:lnTo>
                    <a:lnTo>
                      <a:pt x="2447" y="3281"/>
                    </a:lnTo>
                    <a:lnTo>
                      <a:pt x="3799" y="3281"/>
                    </a:lnTo>
                    <a:lnTo>
                      <a:pt x="3799" y="3838"/>
                    </a:lnTo>
                    <a:lnTo>
                      <a:pt x="3637" y="3838"/>
                    </a:lnTo>
                    <a:cubicBezTo>
                      <a:pt x="3563" y="3838"/>
                      <a:pt x="3503" y="3897"/>
                      <a:pt x="3503" y="3971"/>
                    </a:cubicBezTo>
                    <a:lnTo>
                      <a:pt x="3503" y="4579"/>
                    </a:lnTo>
                    <a:cubicBezTo>
                      <a:pt x="3503" y="4652"/>
                      <a:pt x="3563" y="4712"/>
                      <a:pt x="3637" y="4712"/>
                    </a:cubicBezTo>
                    <a:lnTo>
                      <a:pt x="4360" y="4712"/>
                    </a:lnTo>
                    <a:cubicBezTo>
                      <a:pt x="4434" y="4712"/>
                      <a:pt x="4494" y="4652"/>
                      <a:pt x="4494" y="4579"/>
                    </a:cubicBezTo>
                    <a:lnTo>
                      <a:pt x="4494" y="3971"/>
                    </a:lnTo>
                    <a:cubicBezTo>
                      <a:pt x="4494" y="3897"/>
                      <a:pt x="4434" y="3838"/>
                      <a:pt x="4360" y="3838"/>
                    </a:cubicBezTo>
                    <a:close/>
                    <a:moveTo>
                      <a:pt x="860" y="1619"/>
                    </a:moveTo>
                    <a:cubicBezTo>
                      <a:pt x="860" y="1389"/>
                      <a:pt x="1048" y="1201"/>
                      <a:pt x="1278" y="1201"/>
                    </a:cubicBezTo>
                    <a:lnTo>
                      <a:pt x="1283" y="1201"/>
                    </a:lnTo>
                    <a:cubicBezTo>
                      <a:pt x="1284" y="1201"/>
                      <a:pt x="1286" y="1201"/>
                      <a:pt x="1288" y="1201"/>
                    </a:cubicBezTo>
                    <a:cubicBezTo>
                      <a:pt x="1288" y="1201"/>
                      <a:pt x="1289" y="1201"/>
                      <a:pt x="1290" y="1201"/>
                    </a:cubicBezTo>
                    <a:cubicBezTo>
                      <a:pt x="1297" y="1202"/>
                      <a:pt x="1304" y="1202"/>
                      <a:pt x="1311" y="1202"/>
                    </a:cubicBezTo>
                    <a:cubicBezTo>
                      <a:pt x="1408" y="1202"/>
                      <a:pt x="1519" y="1136"/>
                      <a:pt x="1534" y="992"/>
                    </a:cubicBezTo>
                    <a:cubicBezTo>
                      <a:pt x="1571" y="654"/>
                      <a:pt x="1854" y="400"/>
                      <a:pt x="2194" y="400"/>
                    </a:cubicBezTo>
                    <a:cubicBezTo>
                      <a:pt x="2560" y="400"/>
                      <a:pt x="2858" y="698"/>
                      <a:pt x="2858" y="1064"/>
                    </a:cubicBezTo>
                    <a:lnTo>
                      <a:pt x="2858" y="1073"/>
                    </a:lnTo>
                    <a:cubicBezTo>
                      <a:pt x="2858" y="1074"/>
                      <a:pt x="2858" y="1076"/>
                      <a:pt x="2858" y="1078"/>
                    </a:cubicBezTo>
                    <a:cubicBezTo>
                      <a:pt x="2853" y="1144"/>
                      <a:pt x="2873" y="1205"/>
                      <a:pt x="2915" y="1252"/>
                    </a:cubicBezTo>
                    <a:cubicBezTo>
                      <a:pt x="2957" y="1299"/>
                      <a:pt x="3017" y="1325"/>
                      <a:pt x="3080" y="1325"/>
                    </a:cubicBezTo>
                    <a:cubicBezTo>
                      <a:pt x="3103" y="1325"/>
                      <a:pt x="3126" y="1322"/>
                      <a:pt x="3148" y="1315"/>
                    </a:cubicBezTo>
                    <a:cubicBezTo>
                      <a:pt x="3185" y="1303"/>
                      <a:pt x="3224" y="1297"/>
                      <a:pt x="3263" y="1297"/>
                    </a:cubicBezTo>
                    <a:cubicBezTo>
                      <a:pt x="3468" y="1297"/>
                      <a:pt x="3634" y="1463"/>
                      <a:pt x="3634" y="1668"/>
                    </a:cubicBezTo>
                    <a:cubicBezTo>
                      <a:pt x="3634" y="1873"/>
                      <a:pt x="3468" y="2040"/>
                      <a:pt x="3263" y="2040"/>
                    </a:cubicBezTo>
                    <a:cubicBezTo>
                      <a:pt x="3255" y="2040"/>
                      <a:pt x="3043" y="2039"/>
                      <a:pt x="2832" y="2039"/>
                    </a:cubicBezTo>
                    <a:cubicBezTo>
                      <a:pt x="2621" y="2038"/>
                      <a:pt x="2411" y="2038"/>
                      <a:pt x="2405" y="2038"/>
                    </a:cubicBezTo>
                    <a:lnTo>
                      <a:pt x="1278" y="2038"/>
                    </a:lnTo>
                    <a:cubicBezTo>
                      <a:pt x="1048" y="2038"/>
                      <a:pt x="860" y="1850"/>
                      <a:pt x="860" y="1619"/>
                    </a:cubicBezTo>
                    <a:close/>
                  </a:path>
                </a:pathLst>
              </a:cu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dirty="0">
                  <a:solidFill>
                    <a:schemeClr val="bg1"/>
                  </a:solidFill>
                </a:endParaRPr>
              </a:p>
            </p:txBody>
          </p:sp>
        </p:grpSp>
      </p:grpSp>
      <p:grpSp>
        <p:nvGrpSpPr>
          <p:cNvPr id="7" name="iŝliḍê">
            <a:extLst>
              <a:ext uri="{FF2B5EF4-FFF2-40B4-BE49-F238E27FC236}">
                <a16:creationId xmlns:a16="http://schemas.microsoft.com/office/drawing/2014/main" xmlns="" id="{28A02E94-E19A-438B-A440-6F0EAA24763E}"/>
              </a:ext>
            </a:extLst>
          </p:cNvPr>
          <p:cNvGrpSpPr/>
          <p:nvPr/>
        </p:nvGrpSpPr>
        <p:grpSpPr>
          <a:xfrm>
            <a:off x="6130927" y="1928250"/>
            <a:ext cx="2652706" cy="4481546"/>
            <a:chOff x="4300550" y="1652554"/>
            <a:chExt cx="1758123" cy="4481546"/>
          </a:xfrm>
        </p:grpSpPr>
        <p:sp>
          <p:nvSpPr>
            <p:cNvPr id="40" name="îşlîde">
              <a:extLst>
                <a:ext uri="{FF2B5EF4-FFF2-40B4-BE49-F238E27FC236}">
                  <a16:creationId xmlns:a16="http://schemas.microsoft.com/office/drawing/2014/main" xmlns="" id="{4589F5FF-A338-4769-B82D-72CC568EBCBD}"/>
                </a:ext>
              </a:extLst>
            </p:cNvPr>
            <p:cNvSpPr/>
            <p:nvPr/>
          </p:nvSpPr>
          <p:spPr>
            <a:xfrm>
              <a:off x="4300550" y="1652554"/>
              <a:ext cx="1758123" cy="192887"/>
            </a:xfrm>
            <a:prstGeom prst="rect">
              <a:avLst/>
            </a:prstGeom>
            <a:solidFill>
              <a:schemeClr val="accent1"/>
            </a:solidFill>
            <a:ln w="38100" cap="flat">
              <a:noFill/>
              <a:miter lim="400000"/>
            </a:ln>
            <a:effectLst/>
          </p:spPr>
          <p:txBody>
            <a:bodyPr wrap="square" lIns="0" tIns="0" rIns="0" bIns="0" numCol="1" anchor="ctr">
              <a:no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defRPr>
                  <a:solidFill>
                    <a:srgbClr val="FFFFFF"/>
                  </a:solidFill>
                </a:defRPr>
              </a:pPr>
              <a:endParaRPr sz="600"/>
            </a:p>
          </p:txBody>
        </p:sp>
        <p:sp>
          <p:nvSpPr>
            <p:cNvPr id="41" name="iṩḻîďe">
              <a:extLst>
                <a:ext uri="{FF2B5EF4-FFF2-40B4-BE49-F238E27FC236}">
                  <a16:creationId xmlns:a16="http://schemas.microsoft.com/office/drawing/2014/main" xmlns="" id="{C3B1616D-F42F-491A-B11F-FECEAE2CB617}"/>
                </a:ext>
              </a:extLst>
            </p:cNvPr>
            <p:cNvSpPr/>
            <p:nvPr/>
          </p:nvSpPr>
          <p:spPr>
            <a:xfrm>
              <a:off x="4300550" y="5941213"/>
              <a:ext cx="1758123" cy="192887"/>
            </a:xfrm>
            <a:prstGeom prst="rect">
              <a:avLst/>
            </a:prstGeom>
            <a:solidFill>
              <a:schemeClr val="accent1">
                <a:lumMod val="75000"/>
              </a:schemeClr>
            </a:solidFill>
            <a:ln w="38100" cap="flat">
              <a:noFill/>
              <a:miter lim="400000"/>
            </a:ln>
            <a:effectLst/>
          </p:spPr>
          <p:txBody>
            <a:bodyPr wrap="square" lIns="0" tIns="0" rIns="0" bIns="0" numCol="1" anchor="ctr">
              <a:no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defRPr>
                  <a:solidFill>
                    <a:srgbClr val="FFFFFF"/>
                  </a:solidFill>
                </a:defRPr>
              </a:pPr>
              <a:endParaRPr sz="600"/>
            </a:p>
          </p:txBody>
        </p:sp>
      </p:grpSp>
      <p:grpSp>
        <p:nvGrpSpPr>
          <p:cNvPr id="8" name="ïşľidè">
            <a:extLst>
              <a:ext uri="{FF2B5EF4-FFF2-40B4-BE49-F238E27FC236}">
                <a16:creationId xmlns:a16="http://schemas.microsoft.com/office/drawing/2014/main" xmlns="" id="{5637E766-274B-4268-BC35-EC1CF41E3478}"/>
              </a:ext>
            </a:extLst>
          </p:cNvPr>
          <p:cNvGrpSpPr/>
          <p:nvPr/>
        </p:nvGrpSpPr>
        <p:grpSpPr>
          <a:xfrm>
            <a:off x="6349977" y="3698773"/>
            <a:ext cx="2214610" cy="2065611"/>
            <a:chOff x="837984" y="3593078"/>
            <a:chExt cx="2195362" cy="2065611"/>
          </a:xfrm>
        </p:grpSpPr>
        <p:sp>
          <p:nvSpPr>
            <p:cNvPr id="38" name="íṡ1îḓé">
              <a:extLst>
                <a:ext uri="{FF2B5EF4-FFF2-40B4-BE49-F238E27FC236}">
                  <a16:creationId xmlns:a16="http://schemas.microsoft.com/office/drawing/2014/main" xmlns="" id="{88473739-C223-4443-BE44-50589396A478}"/>
                </a:ext>
              </a:extLst>
            </p:cNvPr>
            <p:cNvSpPr/>
            <p:nvPr/>
          </p:nvSpPr>
          <p:spPr bwMode="auto">
            <a:xfrm>
              <a:off x="837984" y="4032136"/>
              <a:ext cx="2195357" cy="1626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zh-CN" altLang="en-US" sz="1400" dirty="0">
                  <a:solidFill>
                    <a:prstClr val="black">
                      <a:lumMod val="50000"/>
                      <a:lumOff val="50000"/>
                    </a:prstClr>
                  </a:solidFill>
                  <a:latin typeface="阿里巴巴普惠体 R"/>
                </a:rPr>
                <a:t>在此处输入内容在此处输入内容在此处输入内容在此处输入内容在此处输入内容此处输入内容</a:t>
              </a:r>
              <a:endParaRPr lang="en-US" altLang="zh-CN" sz="1100" dirty="0"/>
            </a:p>
          </p:txBody>
        </p:sp>
        <p:sp>
          <p:nvSpPr>
            <p:cNvPr id="39" name="í$ļíḑé">
              <a:extLst>
                <a:ext uri="{FF2B5EF4-FFF2-40B4-BE49-F238E27FC236}">
                  <a16:creationId xmlns:a16="http://schemas.microsoft.com/office/drawing/2014/main" xmlns="" id="{3868AC02-064A-4B63-8D94-87A0F7823C13}"/>
                </a:ext>
              </a:extLst>
            </p:cNvPr>
            <p:cNvSpPr txBox="1"/>
            <p:nvPr/>
          </p:nvSpPr>
          <p:spPr bwMode="auto">
            <a:xfrm>
              <a:off x="837987" y="3593078"/>
              <a:ext cx="2195359" cy="4390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b="1" dirty="0">
                  <a:solidFill>
                    <a:schemeClr val="accent1"/>
                  </a:solidFill>
                </a:rPr>
                <a:t>小标题</a:t>
              </a:r>
              <a:endParaRPr lang="en-US" altLang="zh-CN" b="1" dirty="0">
                <a:solidFill>
                  <a:schemeClr val="accent1"/>
                </a:solidFill>
              </a:endParaRPr>
            </a:p>
          </p:txBody>
        </p:sp>
      </p:grpSp>
      <p:grpSp>
        <p:nvGrpSpPr>
          <p:cNvPr id="9" name="íšḻîḓè">
            <a:extLst>
              <a:ext uri="{FF2B5EF4-FFF2-40B4-BE49-F238E27FC236}">
                <a16:creationId xmlns:a16="http://schemas.microsoft.com/office/drawing/2014/main" xmlns="" id="{C608C3A3-EF30-433D-9A10-2AC546209B9D}"/>
              </a:ext>
            </a:extLst>
          </p:cNvPr>
          <p:cNvGrpSpPr/>
          <p:nvPr/>
        </p:nvGrpSpPr>
        <p:grpSpPr>
          <a:xfrm>
            <a:off x="6349977" y="2573662"/>
            <a:ext cx="962742" cy="1103362"/>
            <a:chOff x="837856" y="2297966"/>
            <a:chExt cx="962742" cy="1103362"/>
          </a:xfrm>
        </p:grpSpPr>
        <p:sp>
          <p:nvSpPr>
            <p:cNvPr id="34" name="ïsļíḓé">
              <a:extLst>
                <a:ext uri="{FF2B5EF4-FFF2-40B4-BE49-F238E27FC236}">
                  <a16:creationId xmlns:a16="http://schemas.microsoft.com/office/drawing/2014/main" xmlns="" id="{ADA1F703-1F15-4085-A08A-BBB22EF6E6EE}"/>
                </a:ext>
              </a:extLst>
            </p:cNvPr>
            <p:cNvSpPr/>
            <p:nvPr/>
          </p:nvSpPr>
          <p:spPr>
            <a:xfrm>
              <a:off x="837856" y="2297966"/>
              <a:ext cx="962742" cy="962742"/>
            </a:xfrm>
            <a:prstGeom prst="ellipse">
              <a:avLst/>
            </a:prstGeom>
            <a:blipFill>
              <a:blip r:embed="rId2" cstate="screen">
                <a:extLst>
                  <a:ext uri="{28A0092B-C50C-407E-A947-70E740481C1C}">
                    <a14:useLocalDpi xmlns:a14="http://schemas.microsoft.com/office/drawing/2010/main"/>
                  </a:ext>
                </a:extLst>
              </a:blip>
              <a:srcRect/>
              <a:stretch>
                <a:fillRect/>
              </a:stretch>
            </a:blipFill>
            <a:ln w="38100">
              <a:noFill/>
              <a:round/>
              <a:headEnd/>
              <a:tailEnd/>
            </a:ln>
            <a:effectLst/>
          </p:spPr>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en-US" sz="2000" b="1">
                <a:solidFill>
                  <a:schemeClr val="bg1"/>
                </a:solidFill>
              </a:endParaRPr>
            </a:p>
          </p:txBody>
        </p:sp>
        <p:grpSp>
          <p:nvGrpSpPr>
            <p:cNvPr id="35" name="îşľíḓe">
              <a:extLst>
                <a:ext uri="{FF2B5EF4-FFF2-40B4-BE49-F238E27FC236}">
                  <a16:creationId xmlns:a16="http://schemas.microsoft.com/office/drawing/2014/main" xmlns="" id="{489D9E03-DC5D-452B-81AF-D46CD45E66B5}"/>
                </a:ext>
              </a:extLst>
            </p:cNvPr>
            <p:cNvGrpSpPr/>
            <p:nvPr/>
          </p:nvGrpSpPr>
          <p:grpSpPr>
            <a:xfrm>
              <a:off x="1133977" y="3030828"/>
              <a:ext cx="370500" cy="370500"/>
              <a:chOff x="837856" y="2297966"/>
              <a:chExt cx="962742" cy="962742"/>
            </a:xfrm>
          </p:grpSpPr>
          <p:sp>
            <p:nvSpPr>
              <p:cNvPr id="36" name="ïśļiḍé">
                <a:extLst>
                  <a:ext uri="{FF2B5EF4-FFF2-40B4-BE49-F238E27FC236}">
                    <a16:creationId xmlns:a16="http://schemas.microsoft.com/office/drawing/2014/main" xmlns="" id="{4DC372A7-0AE2-4D89-BE1D-BA5338C5978F}"/>
                  </a:ext>
                </a:extLst>
              </p:cNvPr>
              <p:cNvSpPr/>
              <p:nvPr/>
            </p:nvSpPr>
            <p:spPr>
              <a:xfrm>
                <a:off x="837856" y="2297966"/>
                <a:ext cx="962742" cy="962742"/>
              </a:xfrm>
              <a:prstGeom prst="ellipse">
                <a:avLst/>
              </a:prstGeom>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sz="900"/>
              </a:p>
            </p:txBody>
          </p:sp>
          <p:sp>
            <p:nvSpPr>
              <p:cNvPr id="37" name="îSḻíďe">
                <a:extLst>
                  <a:ext uri="{FF2B5EF4-FFF2-40B4-BE49-F238E27FC236}">
                    <a16:creationId xmlns:a16="http://schemas.microsoft.com/office/drawing/2014/main" xmlns="" id="{3514811F-5B86-4AB8-92FD-986C2A2181D6}"/>
                  </a:ext>
                </a:extLst>
              </p:cNvPr>
              <p:cNvSpPr/>
              <p:nvPr/>
            </p:nvSpPr>
            <p:spPr>
              <a:xfrm>
                <a:off x="1099965" y="2549806"/>
                <a:ext cx="438523" cy="459062"/>
              </a:xfrm>
              <a:custGeom>
                <a:avLst/>
                <a:gdLst>
                  <a:gd name="T0" fmla="*/ 4199 w 4494"/>
                  <a:gd name="T1" fmla="*/ 3838 h 4712"/>
                  <a:gd name="T2" fmla="*/ 3932 w 4494"/>
                  <a:gd name="T3" fmla="*/ 2881 h 4712"/>
                  <a:gd name="T4" fmla="*/ 2447 w 4494"/>
                  <a:gd name="T5" fmla="*/ 2438 h 4712"/>
                  <a:gd name="T6" fmla="*/ 3263 w 4494"/>
                  <a:gd name="T7" fmla="*/ 2440 h 4712"/>
                  <a:gd name="T8" fmla="*/ 3263 w 4494"/>
                  <a:gd name="T9" fmla="*/ 897 h 4712"/>
                  <a:gd name="T10" fmla="*/ 2194 w 4494"/>
                  <a:gd name="T11" fmla="*/ 0 h 4712"/>
                  <a:gd name="T12" fmla="*/ 460 w 4494"/>
                  <a:gd name="T13" fmla="*/ 1619 h 4712"/>
                  <a:gd name="T14" fmla="*/ 2047 w 4494"/>
                  <a:gd name="T15" fmla="*/ 2438 h 4712"/>
                  <a:gd name="T16" fmla="*/ 562 w 4494"/>
                  <a:gd name="T17" fmla="*/ 2881 h 4712"/>
                  <a:gd name="T18" fmla="*/ 296 w 4494"/>
                  <a:gd name="T19" fmla="*/ 3838 h 4712"/>
                  <a:gd name="T20" fmla="*/ 0 w 4494"/>
                  <a:gd name="T21" fmla="*/ 3971 h 4712"/>
                  <a:gd name="T22" fmla="*/ 134 w 4494"/>
                  <a:gd name="T23" fmla="*/ 4712 h 4712"/>
                  <a:gd name="T24" fmla="*/ 991 w 4494"/>
                  <a:gd name="T25" fmla="*/ 4579 h 4712"/>
                  <a:gd name="T26" fmla="*/ 858 w 4494"/>
                  <a:gd name="T27" fmla="*/ 3838 h 4712"/>
                  <a:gd name="T28" fmla="*/ 696 w 4494"/>
                  <a:gd name="T29" fmla="*/ 3281 h 4712"/>
                  <a:gd name="T30" fmla="*/ 2047 w 4494"/>
                  <a:gd name="T31" fmla="*/ 3838 h 4712"/>
                  <a:gd name="T32" fmla="*/ 1752 w 4494"/>
                  <a:gd name="T33" fmla="*/ 3971 h 4712"/>
                  <a:gd name="T34" fmla="*/ 1885 w 4494"/>
                  <a:gd name="T35" fmla="*/ 4712 h 4712"/>
                  <a:gd name="T36" fmla="*/ 2742 w 4494"/>
                  <a:gd name="T37" fmla="*/ 4579 h 4712"/>
                  <a:gd name="T38" fmla="*/ 2609 w 4494"/>
                  <a:gd name="T39" fmla="*/ 3838 h 4712"/>
                  <a:gd name="T40" fmla="*/ 2447 w 4494"/>
                  <a:gd name="T41" fmla="*/ 3281 h 4712"/>
                  <a:gd name="T42" fmla="*/ 3799 w 4494"/>
                  <a:gd name="T43" fmla="*/ 3838 h 4712"/>
                  <a:gd name="T44" fmla="*/ 3503 w 4494"/>
                  <a:gd name="T45" fmla="*/ 3971 h 4712"/>
                  <a:gd name="T46" fmla="*/ 3637 w 4494"/>
                  <a:gd name="T47" fmla="*/ 4712 h 4712"/>
                  <a:gd name="T48" fmla="*/ 4494 w 4494"/>
                  <a:gd name="T49" fmla="*/ 4579 h 4712"/>
                  <a:gd name="T50" fmla="*/ 4360 w 4494"/>
                  <a:gd name="T51" fmla="*/ 3838 h 4712"/>
                  <a:gd name="T52" fmla="*/ 1278 w 4494"/>
                  <a:gd name="T53" fmla="*/ 1201 h 4712"/>
                  <a:gd name="T54" fmla="*/ 1288 w 4494"/>
                  <a:gd name="T55" fmla="*/ 1201 h 4712"/>
                  <a:gd name="T56" fmla="*/ 1311 w 4494"/>
                  <a:gd name="T57" fmla="*/ 1202 h 4712"/>
                  <a:gd name="T58" fmla="*/ 2194 w 4494"/>
                  <a:gd name="T59" fmla="*/ 400 h 4712"/>
                  <a:gd name="T60" fmla="*/ 2858 w 4494"/>
                  <a:gd name="T61" fmla="*/ 1073 h 4712"/>
                  <a:gd name="T62" fmla="*/ 2915 w 4494"/>
                  <a:gd name="T63" fmla="*/ 1252 h 4712"/>
                  <a:gd name="T64" fmla="*/ 3148 w 4494"/>
                  <a:gd name="T65" fmla="*/ 1315 h 4712"/>
                  <a:gd name="T66" fmla="*/ 3634 w 4494"/>
                  <a:gd name="T67" fmla="*/ 1668 h 4712"/>
                  <a:gd name="T68" fmla="*/ 2832 w 4494"/>
                  <a:gd name="T69" fmla="*/ 2039 h 4712"/>
                  <a:gd name="T70" fmla="*/ 1278 w 4494"/>
                  <a:gd name="T71" fmla="*/ 2038 h 4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94" h="4712">
                    <a:moveTo>
                      <a:pt x="4360" y="3838"/>
                    </a:moveTo>
                    <a:lnTo>
                      <a:pt x="4199" y="3838"/>
                    </a:lnTo>
                    <a:lnTo>
                      <a:pt x="4199" y="3148"/>
                    </a:lnTo>
                    <a:cubicBezTo>
                      <a:pt x="4199" y="3001"/>
                      <a:pt x="4079" y="2881"/>
                      <a:pt x="3932" y="2881"/>
                    </a:cubicBezTo>
                    <a:lnTo>
                      <a:pt x="2447" y="2881"/>
                    </a:lnTo>
                    <a:lnTo>
                      <a:pt x="2447" y="2438"/>
                    </a:lnTo>
                    <a:cubicBezTo>
                      <a:pt x="2520" y="2438"/>
                      <a:pt x="2675" y="2438"/>
                      <a:pt x="2831" y="2439"/>
                    </a:cubicBezTo>
                    <a:cubicBezTo>
                      <a:pt x="3043" y="2439"/>
                      <a:pt x="3256" y="2440"/>
                      <a:pt x="3263" y="2440"/>
                    </a:cubicBezTo>
                    <a:cubicBezTo>
                      <a:pt x="3688" y="2440"/>
                      <a:pt x="4034" y="2094"/>
                      <a:pt x="4034" y="1668"/>
                    </a:cubicBezTo>
                    <a:cubicBezTo>
                      <a:pt x="4034" y="1243"/>
                      <a:pt x="3688" y="897"/>
                      <a:pt x="3263" y="897"/>
                    </a:cubicBezTo>
                    <a:cubicBezTo>
                      <a:pt x="3257" y="897"/>
                      <a:pt x="3251" y="897"/>
                      <a:pt x="3245" y="897"/>
                    </a:cubicBezTo>
                    <a:cubicBezTo>
                      <a:pt x="3165" y="389"/>
                      <a:pt x="2724" y="0"/>
                      <a:pt x="2194" y="0"/>
                    </a:cubicBezTo>
                    <a:cubicBezTo>
                      <a:pt x="1698" y="0"/>
                      <a:pt x="1276" y="339"/>
                      <a:pt x="1161" y="809"/>
                    </a:cubicBezTo>
                    <a:cubicBezTo>
                      <a:pt x="765" y="866"/>
                      <a:pt x="460" y="1208"/>
                      <a:pt x="460" y="1619"/>
                    </a:cubicBezTo>
                    <a:cubicBezTo>
                      <a:pt x="460" y="2071"/>
                      <a:pt x="827" y="2438"/>
                      <a:pt x="1278" y="2438"/>
                    </a:cubicBezTo>
                    <a:lnTo>
                      <a:pt x="2047" y="2438"/>
                    </a:lnTo>
                    <a:lnTo>
                      <a:pt x="2047" y="2881"/>
                    </a:lnTo>
                    <a:lnTo>
                      <a:pt x="562" y="2881"/>
                    </a:lnTo>
                    <a:cubicBezTo>
                      <a:pt x="415" y="2881"/>
                      <a:pt x="296" y="3001"/>
                      <a:pt x="296" y="3148"/>
                    </a:cubicBezTo>
                    <a:lnTo>
                      <a:pt x="296" y="3838"/>
                    </a:lnTo>
                    <a:lnTo>
                      <a:pt x="134" y="3838"/>
                    </a:lnTo>
                    <a:cubicBezTo>
                      <a:pt x="60" y="3838"/>
                      <a:pt x="0" y="3897"/>
                      <a:pt x="0" y="3971"/>
                    </a:cubicBezTo>
                    <a:lnTo>
                      <a:pt x="0" y="4579"/>
                    </a:lnTo>
                    <a:cubicBezTo>
                      <a:pt x="0" y="4652"/>
                      <a:pt x="60" y="4712"/>
                      <a:pt x="134" y="4712"/>
                    </a:cubicBezTo>
                    <a:lnTo>
                      <a:pt x="858" y="4712"/>
                    </a:lnTo>
                    <a:cubicBezTo>
                      <a:pt x="931" y="4712"/>
                      <a:pt x="991" y="4652"/>
                      <a:pt x="991" y="4579"/>
                    </a:cubicBezTo>
                    <a:lnTo>
                      <a:pt x="991" y="3971"/>
                    </a:lnTo>
                    <a:cubicBezTo>
                      <a:pt x="991" y="3897"/>
                      <a:pt x="931" y="3838"/>
                      <a:pt x="858" y="3838"/>
                    </a:cubicBezTo>
                    <a:lnTo>
                      <a:pt x="696" y="3838"/>
                    </a:lnTo>
                    <a:lnTo>
                      <a:pt x="696" y="3281"/>
                    </a:lnTo>
                    <a:lnTo>
                      <a:pt x="2047" y="3281"/>
                    </a:lnTo>
                    <a:lnTo>
                      <a:pt x="2047" y="3838"/>
                    </a:lnTo>
                    <a:lnTo>
                      <a:pt x="1885" y="3838"/>
                    </a:lnTo>
                    <a:cubicBezTo>
                      <a:pt x="1812" y="3838"/>
                      <a:pt x="1752" y="3897"/>
                      <a:pt x="1752" y="3971"/>
                    </a:cubicBezTo>
                    <a:lnTo>
                      <a:pt x="1752" y="4579"/>
                    </a:lnTo>
                    <a:cubicBezTo>
                      <a:pt x="1752" y="4652"/>
                      <a:pt x="1812" y="4712"/>
                      <a:pt x="1885" y="4712"/>
                    </a:cubicBezTo>
                    <a:lnTo>
                      <a:pt x="2609" y="4712"/>
                    </a:lnTo>
                    <a:cubicBezTo>
                      <a:pt x="2682" y="4712"/>
                      <a:pt x="2742" y="4652"/>
                      <a:pt x="2742" y="4579"/>
                    </a:cubicBezTo>
                    <a:lnTo>
                      <a:pt x="2742" y="3971"/>
                    </a:lnTo>
                    <a:cubicBezTo>
                      <a:pt x="2742" y="3897"/>
                      <a:pt x="2682" y="3838"/>
                      <a:pt x="2609" y="3838"/>
                    </a:cubicBezTo>
                    <a:lnTo>
                      <a:pt x="2447" y="3838"/>
                    </a:lnTo>
                    <a:lnTo>
                      <a:pt x="2447" y="3281"/>
                    </a:lnTo>
                    <a:lnTo>
                      <a:pt x="3799" y="3281"/>
                    </a:lnTo>
                    <a:lnTo>
                      <a:pt x="3799" y="3838"/>
                    </a:lnTo>
                    <a:lnTo>
                      <a:pt x="3637" y="3838"/>
                    </a:lnTo>
                    <a:cubicBezTo>
                      <a:pt x="3563" y="3838"/>
                      <a:pt x="3503" y="3897"/>
                      <a:pt x="3503" y="3971"/>
                    </a:cubicBezTo>
                    <a:lnTo>
                      <a:pt x="3503" y="4579"/>
                    </a:lnTo>
                    <a:cubicBezTo>
                      <a:pt x="3503" y="4652"/>
                      <a:pt x="3563" y="4712"/>
                      <a:pt x="3637" y="4712"/>
                    </a:cubicBezTo>
                    <a:lnTo>
                      <a:pt x="4360" y="4712"/>
                    </a:lnTo>
                    <a:cubicBezTo>
                      <a:pt x="4434" y="4712"/>
                      <a:pt x="4494" y="4652"/>
                      <a:pt x="4494" y="4579"/>
                    </a:cubicBezTo>
                    <a:lnTo>
                      <a:pt x="4494" y="3971"/>
                    </a:lnTo>
                    <a:cubicBezTo>
                      <a:pt x="4494" y="3897"/>
                      <a:pt x="4434" y="3838"/>
                      <a:pt x="4360" y="3838"/>
                    </a:cubicBezTo>
                    <a:close/>
                    <a:moveTo>
                      <a:pt x="860" y="1619"/>
                    </a:moveTo>
                    <a:cubicBezTo>
                      <a:pt x="860" y="1389"/>
                      <a:pt x="1048" y="1201"/>
                      <a:pt x="1278" y="1201"/>
                    </a:cubicBezTo>
                    <a:lnTo>
                      <a:pt x="1283" y="1201"/>
                    </a:lnTo>
                    <a:cubicBezTo>
                      <a:pt x="1284" y="1201"/>
                      <a:pt x="1286" y="1201"/>
                      <a:pt x="1288" y="1201"/>
                    </a:cubicBezTo>
                    <a:cubicBezTo>
                      <a:pt x="1288" y="1201"/>
                      <a:pt x="1289" y="1201"/>
                      <a:pt x="1290" y="1201"/>
                    </a:cubicBezTo>
                    <a:cubicBezTo>
                      <a:pt x="1297" y="1202"/>
                      <a:pt x="1304" y="1202"/>
                      <a:pt x="1311" y="1202"/>
                    </a:cubicBezTo>
                    <a:cubicBezTo>
                      <a:pt x="1408" y="1202"/>
                      <a:pt x="1519" y="1136"/>
                      <a:pt x="1534" y="992"/>
                    </a:cubicBezTo>
                    <a:cubicBezTo>
                      <a:pt x="1571" y="654"/>
                      <a:pt x="1854" y="400"/>
                      <a:pt x="2194" y="400"/>
                    </a:cubicBezTo>
                    <a:cubicBezTo>
                      <a:pt x="2560" y="400"/>
                      <a:pt x="2858" y="698"/>
                      <a:pt x="2858" y="1064"/>
                    </a:cubicBezTo>
                    <a:lnTo>
                      <a:pt x="2858" y="1073"/>
                    </a:lnTo>
                    <a:cubicBezTo>
                      <a:pt x="2858" y="1074"/>
                      <a:pt x="2858" y="1076"/>
                      <a:pt x="2858" y="1078"/>
                    </a:cubicBezTo>
                    <a:cubicBezTo>
                      <a:pt x="2853" y="1144"/>
                      <a:pt x="2873" y="1205"/>
                      <a:pt x="2915" y="1252"/>
                    </a:cubicBezTo>
                    <a:cubicBezTo>
                      <a:pt x="2957" y="1299"/>
                      <a:pt x="3017" y="1325"/>
                      <a:pt x="3080" y="1325"/>
                    </a:cubicBezTo>
                    <a:cubicBezTo>
                      <a:pt x="3103" y="1325"/>
                      <a:pt x="3126" y="1322"/>
                      <a:pt x="3148" y="1315"/>
                    </a:cubicBezTo>
                    <a:cubicBezTo>
                      <a:pt x="3185" y="1303"/>
                      <a:pt x="3224" y="1297"/>
                      <a:pt x="3263" y="1297"/>
                    </a:cubicBezTo>
                    <a:cubicBezTo>
                      <a:pt x="3468" y="1297"/>
                      <a:pt x="3634" y="1463"/>
                      <a:pt x="3634" y="1668"/>
                    </a:cubicBezTo>
                    <a:cubicBezTo>
                      <a:pt x="3634" y="1873"/>
                      <a:pt x="3468" y="2040"/>
                      <a:pt x="3263" y="2040"/>
                    </a:cubicBezTo>
                    <a:cubicBezTo>
                      <a:pt x="3255" y="2040"/>
                      <a:pt x="3043" y="2039"/>
                      <a:pt x="2832" y="2039"/>
                    </a:cubicBezTo>
                    <a:cubicBezTo>
                      <a:pt x="2621" y="2038"/>
                      <a:pt x="2411" y="2038"/>
                      <a:pt x="2405" y="2038"/>
                    </a:cubicBezTo>
                    <a:lnTo>
                      <a:pt x="1278" y="2038"/>
                    </a:lnTo>
                    <a:cubicBezTo>
                      <a:pt x="1048" y="2038"/>
                      <a:pt x="860" y="1850"/>
                      <a:pt x="860" y="1619"/>
                    </a:cubicBezTo>
                    <a:close/>
                  </a:path>
                </a:pathLst>
              </a:cu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dirty="0">
                  <a:solidFill>
                    <a:schemeClr val="bg1"/>
                  </a:solidFill>
                </a:endParaRPr>
              </a:p>
            </p:txBody>
          </p:sp>
        </p:grpSp>
      </p:grpSp>
      <p:grpSp>
        <p:nvGrpSpPr>
          <p:cNvPr id="10" name="ísľïdè">
            <a:extLst>
              <a:ext uri="{FF2B5EF4-FFF2-40B4-BE49-F238E27FC236}">
                <a16:creationId xmlns:a16="http://schemas.microsoft.com/office/drawing/2014/main" xmlns="" id="{9B9D7FC4-E309-4509-8839-605186AAC663}"/>
              </a:ext>
            </a:extLst>
          </p:cNvPr>
          <p:cNvGrpSpPr/>
          <p:nvPr/>
        </p:nvGrpSpPr>
        <p:grpSpPr>
          <a:xfrm>
            <a:off x="3395663" y="1405996"/>
            <a:ext cx="2652706" cy="4481546"/>
            <a:chOff x="2480475" y="1130300"/>
            <a:chExt cx="1758123" cy="4481546"/>
          </a:xfrm>
        </p:grpSpPr>
        <p:sp>
          <p:nvSpPr>
            <p:cNvPr id="32" name="ísliḑê">
              <a:extLst>
                <a:ext uri="{FF2B5EF4-FFF2-40B4-BE49-F238E27FC236}">
                  <a16:creationId xmlns:a16="http://schemas.microsoft.com/office/drawing/2014/main" xmlns="" id="{7A5740E9-3CDF-4DD3-97E8-B1B9365F4B2C}"/>
                </a:ext>
              </a:extLst>
            </p:cNvPr>
            <p:cNvSpPr/>
            <p:nvPr/>
          </p:nvSpPr>
          <p:spPr>
            <a:xfrm>
              <a:off x="2480475" y="1130300"/>
              <a:ext cx="1758123" cy="192887"/>
            </a:xfrm>
            <a:prstGeom prst="rect">
              <a:avLst/>
            </a:prstGeom>
            <a:solidFill>
              <a:schemeClr val="accent2"/>
            </a:solidFill>
            <a:ln w="38100" cap="flat">
              <a:noFill/>
              <a:miter lim="400000"/>
            </a:ln>
            <a:effectLst/>
          </p:spPr>
          <p:txBody>
            <a:bodyPr wrap="square" lIns="0" tIns="0" rIns="0" bIns="0" numCol="1" anchor="ctr">
              <a:no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defRPr>
                  <a:solidFill>
                    <a:srgbClr val="FFFFFF"/>
                  </a:solidFill>
                </a:defRPr>
              </a:pPr>
              <a:endParaRPr sz="600"/>
            </a:p>
          </p:txBody>
        </p:sp>
        <p:sp>
          <p:nvSpPr>
            <p:cNvPr id="33" name="ïś1ïḋe">
              <a:extLst>
                <a:ext uri="{FF2B5EF4-FFF2-40B4-BE49-F238E27FC236}">
                  <a16:creationId xmlns:a16="http://schemas.microsoft.com/office/drawing/2014/main" xmlns="" id="{1DCB2433-93CE-4A93-A4E4-08ED417E0E06}"/>
                </a:ext>
              </a:extLst>
            </p:cNvPr>
            <p:cNvSpPr/>
            <p:nvPr/>
          </p:nvSpPr>
          <p:spPr>
            <a:xfrm>
              <a:off x="2480475" y="5418959"/>
              <a:ext cx="1758123" cy="192887"/>
            </a:xfrm>
            <a:prstGeom prst="rect">
              <a:avLst/>
            </a:prstGeom>
            <a:solidFill>
              <a:schemeClr val="accent2"/>
            </a:solidFill>
            <a:ln w="38100" cap="flat">
              <a:noFill/>
              <a:miter lim="400000"/>
            </a:ln>
            <a:effectLst/>
          </p:spPr>
          <p:txBody>
            <a:bodyPr wrap="square" lIns="0" tIns="0" rIns="0" bIns="0" numCol="1" anchor="ctr">
              <a:no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defRPr>
                  <a:solidFill>
                    <a:srgbClr val="FFFFFF"/>
                  </a:solidFill>
                </a:defRPr>
              </a:pPr>
              <a:endParaRPr sz="600"/>
            </a:p>
          </p:txBody>
        </p:sp>
      </p:grpSp>
      <p:grpSp>
        <p:nvGrpSpPr>
          <p:cNvPr id="11" name="îṡ1íḑe">
            <a:extLst>
              <a:ext uri="{FF2B5EF4-FFF2-40B4-BE49-F238E27FC236}">
                <a16:creationId xmlns:a16="http://schemas.microsoft.com/office/drawing/2014/main" xmlns="" id="{52831E2E-B56A-43BE-AB40-14A9B798AA3A}"/>
              </a:ext>
            </a:extLst>
          </p:cNvPr>
          <p:cNvGrpSpPr/>
          <p:nvPr/>
        </p:nvGrpSpPr>
        <p:grpSpPr>
          <a:xfrm>
            <a:off x="3614713" y="3176519"/>
            <a:ext cx="2214610" cy="2065611"/>
            <a:chOff x="837984" y="3593078"/>
            <a:chExt cx="2195362" cy="2065611"/>
          </a:xfrm>
        </p:grpSpPr>
        <p:sp>
          <p:nvSpPr>
            <p:cNvPr id="30" name="î$lîḓê">
              <a:extLst>
                <a:ext uri="{FF2B5EF4-FFF2-40B4-BE49-F238E27FC236}">
                  <a16:creationId xmlns:a16="http://schemas.microsoft.com/office/drawing/2014/main" xmlns="" id="{4811E81A-AD6E-428A-91A0-44DD5A9E312C}"/>
                </a:ext>
              </a:extLst>
            </p:cNvPr>
            <p:cNvSpPr/>
            <p:nvPr/>
          </p:nvSpPr>
          <p:spPr bwMode="auto">
            <a:xfrm>
              <a:off x="837984" y="4032136"/>
              <a:ext cx="2195357" cy="1626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zh-CN" altLang="en-US" sz="1400" dirty="0">
                  <a:solidFill>
                    <a:prstClr val="black">
                      <a:lumMod val="50000"/>
                      <a:lumOff val="50000"/>
                    </a:prstClr>
                  </a:solidFill>
                  <a:latin typeface="阿里巴巴普惠体 R"/>
                </a:rPr>
                <a:t>在此处输入内容在此处输入内容在此处输入内容在此处输入内容在此处输入内容此处输入内容</a:t>
              </a:r>
              <a:endParaRPr lang="en-US" altLang="zh-CN" sz="1100" dirty="0"/>
            </a:p>
          </p:txBody>
        </p:sp>
        <p:sp>
          <p:nvSpPr>
            <p:cNvPr id="31" name="îṣḷiďé">
              <a:extLst>
                <a:ext uri="{FF2B5EF4-FFF2-40B4-BE49-F238E27FC236}">
                  <a16:creationId xmlns:a16="http://schemas.microsoft.com/office/drawing/2014/main" xmlns="" id="{F0CB710E-08C0-41DD-B4ED-4034F8658845}"/>
                </a:ext>
              </a:extLst>
            </p:cNvPr>
            <p:cNvSpPr txBox="1"/>
            <p:nvPr/>
          </p:nvSpPr>
          <p:spPr bwMode="auto">
            <a:xfrm>
              <a:off x="837987" y="3593078"/>
              <a:ext cx="2195359" cy="4390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b="1" dirty="0">
                  <a:solidFill>
                    <a:schemeClr val="accent2"/>
                  </a:solidFill>
                </a:rPr>
                <a:t>小标题</a:t>
              </a:r>
              <a:endParaRPr lang="en-US" altLang="zh-CN" b="1" dirty="0">
                <a:solidFill>
                  <a:schemeClr val="accent2"/>
                </a:solidFill>
              </a:endParaRPr>
            </a:p>
          </p:txBody>
        </p:sp>
      </p:grpSp>
      <p:grpSp>
        <p:nvGrpSpPr>
          <p:cNvPr id="12" name="išlïḍé">
            <a:extLst>
              <a:ext uri="{FF2B5EF4-FFF2-40B4-BE49-F238E27FC236}">
                <a16:creationId xmlns:a16="http://schemas.microsoft.com/office/drawing/2014/main" xmlns="" id="{8D8D4FD7-6C30-4B8E-A630-39F3E0A34DC4}"/>
              </a:ext>
            </a:extLst>
          </p:cNvPr>
          <p:cNvGrpSpPr/>
          <p:nvPr/>
        </p:nvGrpSpPr>
        <p:grpSpPr>
          <a:xfrm>
            <a:off x="3614713" y="2051408"/>
            <a:ext cx="962742" cy="1103362"/>
            <a:chOff x="837856" y="2297966"/>
            <a:chExt cx="962742" cy="1103362"/>
          </a:xfrm>
        </p:grpSpPr>
        <p:sp>
          <p:nvSpPr>
            <p:cNvPr id="26" name="íṡ1ídé">
              <a:extLst>
                <a:ext uri="{FF2B5EF4-FFF2-40B4-BE49-F238E27FC236}">
                  <a16:creationId xmlns:a16="http://schemas.microsoft.com/office/drawing/2014/main" xmlns="" id="{E5A34091-74E7-45BD-94B5-D47C57C68EC1}"/>
                </a:ext>
              </a:extLst>
            </p:cNvPr>
            <p:cNvSpPr/>
            <p:nvPr/>
          </p:nvSpPr>
          <p:spPr>
            <a:xfrm>
              <a:off x="837856" y="2297966"/>
              <a:ext cx="962742" cy="962742"/>
            </a:xfrm>
            <a:prstGeom prst="ellipse">
              <a:avLst/>
            </a:prstGeom>
            <a:blipFill>
              <a:blip r:embed="rId2" cstate="screen">
                <a:extLst>
                  <a:ext uri="{28A0092B-C50C-407E-A947-70E740481C1C}">
                    <a14:useLocalDpi xmlns:a14="http://schemas.microsoft.com/office/drawing/2010/main"/>
                  </a:ext>
                </a:extLst>
              </a:blip>
              <a:srcRect/>
              <a:stretch>
                <a:fillRect/>
              </a:stretch>
            </a:blipFill>
            <a:ln w="38100">
              <a:noFill/>
              <a:round/>
              <a:headEnd/>
              <a:tailEnd/>
            </a:ln>
            <a:effectLst/>
          </p:spPr>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en-US" sz="2000" b="1">
                <a:solidFill>
                  <a:schemeClr val="bg1"/>
                </a:solidFill>
              </a:endParaRPr>
            </a:p>
          </p:txBody>
        </p:sp>
        <p:grpSp>
          <p:nvGrpSpPr>
            <p:cNvPr id="27" name="íSḷiďe">
              <a:extLst>
                <a:ext uri="{FF2B5EF4-FFF2-40B4-BE49-F238E27FC236}">
                  <a16:creationId xmlns:a16="http://schemas.microsoft.com/office/drawing/2014/main" xmlns="" id="{C7C98CE4-0965-40D2-A4B6-A4011DF0AD65}"/>
                </a:ext>
              </a:extLst>
            </p:cNvPr>
            <p:cNvGrpSpPr/>
            <p:nvPr/>
          </p:nvGrpSpPr>
          <p:grpSpPr>
            <a:xfrm>
              <a:off x="1133977" y="3030828"/>
              <a:ext cx="370500" cy="370500"/>
              <a:chOff x="837856" y="2297966"/>
              <a:chExt cx="962742" cy="962742"/>
            </a:xfrm>
          </p:grpSpPr>
          <p:sp>
            <p:nvSpPr>
              <p:cNvPr id="28" name="ïşlídé">
                <a:extLst>
                  <a:ext uri="{FF2B5EF4-FFF2-40B4-BE49-F238E27FC236}">
                    <a16:creationId xmlns:a16="http://schemas.microsoft.com/office/drawing/2014/main" xmlns="" id="{11F25583-A152-475B-828A-E59FB1BCDBC7}"/>
                  </a:ext>
                </a:extLst>
              </p:cNvPr>
              <p:cNvSpPr/>
              <p:nvPr/>
            </p:nvSpPr>
            <p:spPr>
              <a:xfrm>
                <a:off x="837856" y="2297966"/>
                <a:ext cx="962742" cy="962742"/>
              </a:xfrm>
              <a:prstGeom prst="ellipse">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sz="900"/>
              </a:p>
            </p:txBody>
          </p:sp>
          <p:sp>
            <p:nvSpPr>
              <p:cNvPr id="29" name="íṧļîḍè">
                <a:extLst>
                  <a:ext uri="{FF2B5EF4-FFF2-40B4-BE49-F238E27FC236}">
                    <a16:creationId xmlns:a16="http://schemas.microsoft.com/office/drawing/2014/main" xmlns="" id="{1E116360-EF41-4153-A9BD-A9F6DEC62782}"/>
                  </a:ext>
                </a:extLst>
              </p:cNvPr>
              <p:cNvSpPr/>
              <p:nvPr/>
            </p:nvSpPr>
            <p:spPr>
              <a:xfrm>
                <a:off x="1099965" y="2549806"/>
                <a:ext cx="438523" cy="459062"/>
              </a:xfrm>
              <a:custGeom>
                <a:avLst/>
                <a:gdLst>
                  <a:gd name="T0" fmla="*/ 4199 w 4494"/>
                  <a:gd name="T1" fmla="*/ 3838 h 4712"/>
                  <a:gd name="T2" fmla="*/ 3932 w 4494"/>
                  <a:gd name="T3" fmla="*/ 2881 h 4712"/>
                  <a:gd name="T4" fmla="*/ 2447 w 4494"/>
                  <a:gd name="T5" fmla="*/ 2438 h 4712"/>
                  <a:gd name="T6" fmla="*/ 3263 w 4494"/>
                  <a:gd name="T7" fmla="*/ 2440 h 4712"/>
                  <a:gd name="T8" fmla="*/ 3263 w 4494"/>
                  <a:gd name="T9" fmla="*/ 897 h 4712"/>
                  <a:gd name="T10" fmla="*/ 2194 w 4494"/>
                  <a:gd name="T11" fmla="*/ 0 h 4712"/>
                  <a:gd name="T12" fmla="*/ 460 w 4494"/>
                  <a:gd name="T13" fmla="*/ 1619 h 4712"/>
                  <a:gd name="T14" fmla="*/ 2047 w 4494"/>
                  <a:gd name="T15" fmla="*/ 2438 h 4712"/>
                  <a:gd name="T16" fmla="*/ 562 w 4494"/>
                  <a:gd name="T17" fmla="*/ 2881 h 4712"/>
                  <a:gd name="T18" fmla="*/ 296 w 4494"/>
                  <a:gd name="T19" fmla="*/ 3838 h 4712"/>
                  <a:gd name="T20" fmla="*/ 0 w 4494"/>
                  <a:gd name="T21" fmla="*/ 3971 h 4712"/>
                  <a:gd name="T22" fmla="*/ 134 w 4494"/>
                  <a:gd name="T23" fmla="*/ 4712 h 4712"/>
                  <a:gd name="T24" fmla="*/ 991 w 4494"/>
                  <a:gd name="T25" fmla="*/ 4579 h 4712"/>
                  <a:gd name="T26" fmla="*/ 858 w 4494"/>
                  <a:gd name="T27" fmla="*/ 3838 h 4712"/>
                  <a:gd name="T28" fmla="*/ 696 w 4494"/>
                  <a:gd name="T29" fmla="*/ 3281 h 4712"/>
                  <a:gd name="T30" fmla="*/ 2047 w 4494"/>
                  <a:gd name="T31" fmla="*/ 3838 h 4712"/>
                  <a:gd name="T32" fmla="*/ 1752 w 4494"/>
                  <a:gd name="T33" fmla="*/ 3971 h 4712"/>
                  <a:gd name="T34" fmla="*/ 1885 w 4494"/>
                  <a:gd name="T35" fmla="*/ 4712 h 4712"/>
                  <a:gd name="T36" fmla="*/ 2742 w 4494"/>
                  <a:gd name="T37" fmla="*/ 4579 h 4712"/>
                  <a:gd name="T38" fmla="*/ 2609 w 4494"/>
                  <a:gd name="T39" fmla="*/ 3838 h 4712"/>
                  <a:gd name="T40" fmla="*/ 2447 w 4494"/>
                  <a:gd name="T41" fmla="*/ 3281 h 4712"/>
                  <a:gd name="T42" fmla="*/ 3799 w 4494"/>
                  <a:gd name="T43" fmla="*/ 3838 h 4712"/>
                  <a:gd name="T44" fmla="*/ 3503 w 4494"/>
                  <a:gd name="T45" fmla="*/ 3971 h 4712"/>
                  <a:gd name="T46" fmla="*/ 3637 w 4494"/>
                  <a:gd name="T47" fmla="*/ 4712 h 4712"/>
                  <a:gd name="T48" fmla="*/ 4494 w 4494"/>
                  <a:gd name="T49" fmla="*/ 4579 h 4712"/>
                  <a:gd name="T50" fmla="*/ 4360 w 4494"/>
                  <a:gd name="T51" fmla="*/ 3838 h 4712"/>
                  <a:gd name="T52" fmla="*/ 1278 w 4494"/>
                  <a:gd name="T53" fmla="*/ 1201 h 4712"/>
                  <a:gd name="T54" fmla="*/ 1288 w 4494"/>
                  <a:gd name="T55" fmla="*/ 1201 h 4712"/>
                  <a:gd name="T56" fmla="*/ 1311 w 4494"/>
                  <a:gd name="T57" fmla="*/ 1202 h 4712"/>
                  <a:gd name="T58" fmla="*/ 2194 w 4494"/>
                  <a:gd name="T59" fmla="*/ 400 h 4712"/>
                  <a:gd name="T60" fmla="*/ 2858 w 4494"/>
                  <a:gd name="T61" fmla="*/ 1073 h 4712"/>
                  <a:gd name="T62" fmla="*/ 2915 w 4494"/>
                  <a:gd name="T63" fmla="*/ 1252 h 4712"/>
                  <a:gd name="T64" fmla="*/ 3148 w 4494"/>
                  <a:gd name="T65" fmla="*/ 1315 h 4712"/>
                  <a:gd name="T66" fmla="*/ 3634 w 4494"/>
                  <a:gd name="T67" fmla="*/ 1668 h 4712"/>
                  <a:gd name="T68" fmla="*/ 2832 w 4494"/>
                  <a:gd name="T69" fmla="*/ 2039 h 4712"/>
                  <a:gd name="T70" fmla="*/ 1278 w 4494"/>
                  <a:gd name="T71" fmla="*/ 2038 h 4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94" h="4712">
                    <a:moveTo>
                      <a:pt x="4360" y="3838"/>
                    </a:moveTo>
                    <a:lnTo>
                      <a:pt x="4199" y="3838"/>
                    </a:lnTo>
                    <a:lnTo>
                      <a:pt x="4199" y="3148"/>
                    </a:lnTo>
                    <a:cubicBezTo>
                      <a:pt x="4199" y="3001"/>
                      <a:pt x="4079" y="2881"/>
                      <a:pt x="3932" y="2881"/>
                    </a:cubicBezTo>
                    <a:lnTo>
                      <a:pt x="2447" y="2881"/>
                    </a:lnTo>
                    <a:lnTo>
                      <a:pt x="2447" y="2438"/>
                    </a:lnTo>
                    <a:cubicBezTo>
                      <a:pt x="2520" y="2438"/>
                      <a:pt x="2675" y="2438"/>
                      <a:pt x="2831" y="2439"/>
                    </a:cubicBezTo>
                    <a:cubicBezTo>
                      <a:pt x="3043" y="2439"/>
                      <a:pt x="3256" y="2440"/>
                      <a:pt x="3263" y="2440"/>
                    </a:cubicBezTo>
                    <a:cubicBezTo>
                      <a:pt x="3688" y="2440"/>
                      <a:pt x="4034" y="2094"/>
                      <a:pt x="4034" y="1668"/>
                    </a:cubicBezTo>
                    <a:cubicBezTo>
                      <a:pt x="4034" y="1243"/>
                      <a:pt x="3688" y="897"/>
                      <a:pt x="3263" y="897"/>
                    </a:cubicBezTo>
                    <a:cubicBezTo>
                      <a:pt x="3257" y="897"/>
                      <a:pt x="3251" y="897"/>
                      <a:pt x="3245" y="897"/>
                    </a:cubicBezTo>
                    <a:cubicBezTo>
                      <a:pt x="3165" y="389"/>
                      <a:pt x="2724" y="0"/>
                      <a:pt x="2194" y="0"/>
                    </a:cubicBezTo>
                    <a:cubicBezTo>
                      <a:pt x="1698" y="0"/>
                      <a:pt x="1276" y="339"/>
                      <a:pt x="1161" y="809"/>
                    </a:cubicBezTo>
                    <a:cubicBezTo>
                      <a:pt x="765" y="866"/>
                      <a:pt x="460" y="1208"/>
                      <a:pt x="460" y="1619"/>
                    </a:cubicBezTo>
                    <a:cubicBezTo>
                      <a:pt x="460" y="2071"/>
                      <a:pt x="827" y="2438"/>
                      <a:pt x="1278" y="2438"/>
                    </a:cubicBezTo>
                    <a:lnTo>
                      <a:pt x="2047" y="2438"/>
                    </a:lnTo>
                    <a:lnTo>
                      <a:pt x="2047" y="2881"/>
                    </a:lnTo>
                    <a:lnTo>
                      <a:pt x="562" y="2881"/>
                    </a:lnTo>
                    <a:cubicBezTo>
                      <a:pt x="415" y="2881"/>
                      <a:pt x="296" y="3001"/>
                      <a:pt x="296" y="3148"/>
                    </a:cubicBezTo>
                    <a:lnTo>
                      <a:pt x="296" y="3838"/>
                    </a:lnTo>
                    <a:lnTo>
                      <a:pt x="134" y="3838"/>
                    </a:lnTo>
                    <a:cubicBezTo>
                      <a:pt x="60" y="3838"/>
                      <a:pt x="0" y="3897"/>
                      <a:pt x="0" y="3971"/>
                    </a:cubicBezTo>
                    <a:lnTo>
                      <a:pt x="0" y="4579"/>
                    </a:lnTo>
                    <a:cubicBezTo>
                      <a:pt x="0" y="4652"/>
                      <a:pt x="60" y="4712"/>
                      <a:pt x="134" y="4712"/>
                    </a:cubicBezTo>
                    <a:lnTo>
                      <a:pt x="858" y="4712"/>
                    </a:lnTo>
                    <a:cubicBezTo>
                      <a:pt x="931" y="4712"/>
                      <a:pt x="991" y="4652"/>
                      <a:pt x="991" y="4579"/>
                    </a:cubicBezTo>
                    <a:lnTo>
                      <a:pt x="991" y="3971"/>
                    </a:lnTo>
                    <a:cubicBezTo>
                      <a:pt x="991" y="3897"/>
                      <a:pt x="931" y="3838"/>
                      <a:pt x="858" y="3838"/>
                    </a:cubicBezTo>
                    <a:lnTo>
                      <a:pt x="696" y="3838"/>
                    </a:lnTo>
                    <a:lnTo>
                      <a:pt x="696" y="3281"/>
                    </a:lnTo>
                    <a:lnTo>
                      <a:pt x="2047" y="3281"/>
                    </a:lnTo>
                    <a:lnTo>
                      <a:pt x="2047" y="3838"/>
                    </a:lnTo>
                    <a:lnTo>
                      <a:pt x="1885" y="3838"/>
                    </a:lnTo>
                    <a:cubicBezTo>
                      <a:pt x="1812" y="3838"/>
                      <a:pt x="1752" y="3897"/>
                      <a:pt x="1752" y="3971"/>
                    </a:cubicBezTo>
                    <a:lnTo>
                      <a:pt x="1752" y="4579"/>
                    </a:lnTo>
                    <a:cubicBezTo>
                      <a:pt x="1752" y="4652"/>
                      <a:pt x="1812" y="4712"/>
                      <a:pt x="1885" y="4712"/>
                    </a:cubicBezTo>
                    <a:lnTo>
                      <a:pt x="2609" y="4712"/>
                    </a:lnTo>
                    <a:cubicBezTo>
                      <a:pt x="2682" y="4712"/>
                      <a:pt x="2742" y="4652"/>
                      <a:pt x="2742" y="4579"/>
                    </a:cubicBezTo>
                    <a:lnTo>
                      <a:pt x="2742" y="3971"/>
                    </a:lnTo>
                    <a:cubicBezTo>
                      <a:pt x="2742" y="3897"/>
                      <a:pt x="2682" y="3838"/>
                      <a:pt x="2609" y="3838"/>
                    </a:cubicBezTo>
                    <a:lnTo>
                      <a:pt x="2447" y="3838"/>
                    </a:lnTo>
                    <a:lnTo>
                      <a:pt x="2447" y="3281"/>
                    </a:lnTo>
                    <a:lnTo>
                      <a:pt x="3799" y="3281"/>
                    </a:lnTo>
                    <a:lnTo>
                      <a:pt x="3799" y="3838"/>
                    </a:lnTo>
                    <a:lnTo>
                      <a:pt x="3637" y="3838"/>
                    </a:lnTo>
                    <a:cubicBezTo>
                      <a:pt x="3563" y="3838"/>
                      <a:pt x="3503" y="3897"/>
                      <a:pt x="3503" y="3971"/>
                    </a:cubicBezTo>
                    <a:lnTo>
                      <a:pt x="3503" y="4579"/>
                    </a:lnTo>
                    <a:cubicBezTo>
                      <a:pt x="3503" y="4652"/>
                      <a:pt x="3563" y="4712"/>
                      <a:pt x="3637" y="4712"/>
                    </a:cubicBezTo>
                    <a:lnTo>
                      <a:pt x="4360" y="4712"/>
                    </a:lnTo>
                    <a:cubicBezTo>
                      <a:pt x="4434" y="4712"/>
                      <a:pt x="4494" y="4652"/>
                      <a:pt x="4494" y="4579"/>
                    </a:cubicBezTo>
                    <a:lnTo>
                      <a:pt x="4494" y="3971"/>
                    </a:lnTo>
                    <a:cubicBezTo>
                      <a:pt x="4494" y="3897"/>
                      <a:pt x="4434" y="3838"/>
                      <a:pt x="4360" y="3838"/>
                    </a:cubicBezTo>
                    <a:close/>
                    <a:moveTo>
                      <a:pt x="860" y="1619"/>
                    </a:moveTo>
                    <a:cubicBezTo>
                      <a:pt x="860" y="1389"/>
                      <a:pt x="1048" y="1201"/>
                      <a:pt x="1278" y="1201"/>
                    </a:cubicBezTo>
                    <a:lnTo>
                      <a:pt x="1283" y="1201"/>
                    </a:lnTo>
                    <a:cubicBezTo>
                      <a:pt x="1284" y="1201"/>
                      <a:pt x="1286" y="1201"/>
                      <a:pt x="1288" y="1201"/>
                    </a:cubicBezTo>
                    <a:cubicBezTo>
                      <a:pt x="1288" y="1201"/>
                      <a:pt x="1289" y="1201"/>
                      <a:pt x="1290" y="1201"/>
                    </a:cubicBezTo>
                    <a:cubicBezTo>
                      <a:pt x="1297" y="1202"/>
                      <a:pt x="1304" y="1202"/>
                      <a:pt x="1311" y="1202"/>
                    </a:cubicBezTo>
                    <a:cubicBezTo>
                      <a:pt x="1408" y="1202"/>
                      <a:pt x="1519" y="1136"/>
                      <a:pt x="1534" y="992"/>
                    </a:cubicBezTo>
                    <a:cubicBezTo>
                      <a:pt x="1571" y="654"/>
                      <a:pt x="1854" y="400"/>
                      <a:pt x="2194" y="400"/>
                    </a:cubicBezTo>
                    <a:cubicBezTo>
                      <a:pt x="2560" y="400"/>
                      <a:pt x="2858" y="698"/>
                      <a:pt x="2858" y="1064"/>
                    </a:cubicBezTo>
                    <a:lnTo>
                      <a:pt x="2858" y="1073"/>
                    </a:lnTo>
                    <a:cubicBezTo>
                      <a:pt x="2858" y="1074"/>
                      <a:pt x="2858" y="1076"/>
                      <a:pt x="2858" y="1078"/>
                    </a:cubicBezTo>
                    <a:cubicBezTo>
                      <a:pt x="2853" y="1144"/>
                      <a:pt x="2873" y="1205"/>
                      <a:pt x="2915" y="1252"/>
                    </a:cubicBezTo>
                    <a:cubicBezTo>
                      <a:pt x="2957" y="1299"/>
                      <a:pt x="3017" y="1325"/>
                      <a:pt x="3080" y="1325"/>
                    </a:cubicBezTo>
                    <a:cubicBezTo>
                      <a:pt x="3103" y="1325"/>
                      <a:pt x="3126" y="1322"/>
                      <a:pt x="3148" y="1315"/>
                    </a:cubicBezTo>
                    <a:cubicBezTo>
                      <a:pt x="3185" y="1303"/>
                      <a:pt x="3224" y="1297"/>
                      <a:pt x="3263" y="1297"/>
                    </a:cubicBezTo>
                    <a:cubicBezTo>
                      <a:pt x="3468" y="1297"/>
                      <a:pt x="3634" y="1463"/>
                      <a:pt x="3634" y="1668"/>
                    </a:cubicBezTo>
                    <a:cubicBezTo>
                      <a:pt x="3634" y="1873"/>
                      <a:pt x="3468" y="2040"/>
                      <a:pt x="3263" y="2040"/>
                    </a:cubicBezTo>
                    <a:cubicBezTo>
                      <a:pt x="3255" y="2040"/>
                      <a:pt x="3043" y="2039"/>
                      <a:pt x="2832" y="2039"/>
                    </a:cubicBezTo>
                    <a:cubicBezTo>
                      <a:pt x="2621" y="2038"/>
                      <a:pt x="2411" y="2038"/>
                      <a:pt x="2405" y="2038"/>
                    </a:cubicBezTo>
                    <a:lnTo>
                      <a:pt x="1278" y="2038"/>
                    </a:lnTo>
                    <a:cubicBezTo>
                      <a:pt x="1048" y="2038"/>
                      <a:pt x="860" y="1850"/>
                      <a:pt x="860" y="1619"/>
                    </a:cubicBezTo>
                    <a:close/>
                  </a:path>
                </a:pathLst>
              </a:cu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dirty="0">
                  <a:solidFill>
                    <a:schemeClr val="bg1"/>
                  </a:solidFill>
                </a:endParaRPr>
              </a:p>
            </p:txBody>
          </p:sp>
        </p:grpSp>
      </p:grpSp>
      <p:grpSp>
        <p:nvGrpSpPr>
          <p:cNvPr id="13" name="iṥľïḋe">
            <a:extLst>
              <a:ext uri="{FF2B5EF4-FFF2-40B4-BE49-F238E27FC236}">
                <a16:creationId xmlns:a16="http://schemas.microsoft.com/office/drawing/2014/main" xmlns="" id="{1EE65D10-96F6-4172-BA4B-1F44C5F97162}"/>
              </a:ext>
            </a:extLst>
          </p:cNvPr>
          <p:cNvGrpSpPr/>
          <p:nvPr/>
        </p:nvGrpSpPr>
        <p:grpSpPr>
          <a:xfrm>
            <a:off x="8866193" y="1405996"/>
            <a:ext cx="2652706" cy="4481546"/>
            <a:chOff x="6120625" y="1130300"/>
            <a:chExt cx="1758123" cy="4481546"/>
          </a:xfrm>
        </p:grpSpPr>
        <p:sp>
          <p:nvSpPr>
            <p:cNvPr id="24" name="îšḻîḍe">
              <a:extLst>
                <a:ext uri="{FF2B5EF4-FFF2-40B4-BE49-F238E27FC236}">
                  <a16:creationId xmlns:a16="http://schemas.microsoft.com/office/drawing/2014/main" xmlns="" id="{AA4C2919-341F-44A0-927C-2BD67AEBCE61}"/>
                </a:ext>
              </a:extLst>
            </p:cNvPr>
            <p:cNvSpPr/>
            <p:nvPr/>
          </p:nvSpPr>
          <p:spPr>
            <a:xfrm>
              <a:off x="6120625" y="1130300"/>
              <a:ext cx="1758123" cy="192887"/>
            </a:xfrm>
            <a:prstGeom prst="rect">
              <a:avLst/>
            </a:prstGeom>
            <a:solidFill>
              <a:schemeClr val="accent2"/>
            </a:solidFill>
            <a:ln w="38100" cap="flat">
              <a:noFill/>
              <a:miter lim="400000"/>
            </a:ln>
            <a:effectLst/>
          </p:spPr>
          <p:txBody>
            <a:bodyPr wrap="square" lIns="0" tIns="0" rIns="0" bIns="0" numCol="1" anchor="ctr">
              <a:no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defRPr>
                  <a:solidFill>
                    <a:srgbClr val="FFFFFF"/>
                  </a:solidFill>
                </a:defRPr>
              </a:pPr>
              <a:endParaRPr sz="600"/>
            </a:p>
          </p:txBody>
        </p:sp>
        <p:sp>
          <p:nvSpPr>
            <p:cNvPr id="25" name="íşlïḓè">
              <a:extLst>
                <a:ext uri="{FF2B5EF4-FFF2-40B4-BE49-F238E27FC236}">
                  <a16:creationId xmlns:a16="http://schemas.microsoft.com/office/drawing/2014/main" xmlns="" id="{B9776A28-D42B-4F8A-A9A7-0E54C66FAF28}"/>
                </a:ext>
              </a:extLst>
            </p:cNvPr>
            <p:cNvSpPr/>
            <p:nvPr/>
          </p:nvSpPr>
          <p:spPr>
            <a:xfrm>
              <a:off x="6120625" y="5418959"/>
              <a:ext cx="1758123" cy="192887"/>
            </a:xfrm>
            <a:prstGeom prst="rect">
              <a:avLst/>
            </a:prstGeom>
            <a:solidFill>
              <a:schemeClr val="accent2"/>
            </a:solidFill>
            <a:ln w="38100" cap="flat">
              <a:noFill/>
              <a:miter lim="400000"/>
            </a:ln>
            <a:effectLst/>
          </p:spPr>
          <p:txBody>
            <a:bodyPr wrap="square" lIns="0" tIns="0" rIns="0" bIns="0" numCol="1" anchor="ctr">
              <a:no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defRPr>
                  <a:solidFill>
                    <a:srgbClr val="FFFFFF"/>
                  </a:solidFill>
                </a:defRPr>
              </a:pPr>
              <a:endParaRPr sz="600"/>
            </a:p>
          </p:txBody>
        </p:sp>
      </p:grpSp>
      <p:grpSp>
        <p:nvGrpSpPr>
          <p:cNvPr id="14" name="ïṣḻiḓè">
            <a:extLst>
              <a:ext uri="{FF2B5EF4-FFF2-40B4-BE49-F238E27FC236}">
                <a16:creationId xmlns:a16="http://schemas.microsoft.com/office/drawing/2014/main" xmlns="" id="{5A094172-26F3-43FD-8722-BE248E63DAD9}"/>
              </a:ext>
            </a:extLst>
          </p:cNvPr>
          <p:cNvGrpSpPr/>
          <p:nvPr/>
        </p:nvGrpSpPr>
        <p:grpSpPr>
          <a:xfrm>
            <a:off x="9085242" y="3176519"/>
            <a:ext cx="2214610" cy="2065611"/>
            <a:chOff x="837984" y="3593078"/>
            <a:chExt cx="2195362" cy="2065611"/>
          </a:xfrm>
        </p:grpSpPr>
        <p:sp>
          <p:nvSpPr>
            <p:cNvPr id="22" name="íSlîḓe">
              <a:extLst>
                <a:ext uri="{FF2B5EF4-FFF2-40B4-BE49-F238E27FC236}">
                  <a16:creationId xmlns:a16="http://schemas.microsoft.com/office/drawing/2014/main" xmlns="" id="{ADB07876-0096-4DBF-A471-700435C0FDA6}"/>
                </a:ext>
              </a:extLst>
            </p:cNvPr>
            <p:cNvSpPr/>
            <p:nvPr/>
          </p:nvSpPr>
          <p:spPr bwMode="auto">
            <a:xfrm>
              <a:off x="837984" y="4032136"/>
              <a:ext cx="2195357" cy="1626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zh-CN" altLang="en-US" sz="1400" dirty="0">
                  <a:solidFill>
                    <a:prstClr val="black">
                      <a:lumMod val="50000"/>
                      <a:lumOff val="50000"/>
                    </a:prstClr>
                  </a:solidFill>
                  <a:latin typeface="阿里巴巴普惠体 R"/>
                </a:rPr>
                <a:t>在此处输入内容在此处输入内容在此处输入内容在此处输入内容在此处输入内容此处输入内容</a:t>
              </a:r>
              <a:endParaRPr lang="en-US" altLang="zh-CN" sz="1100" dirty="0"/>
            </a:p>
          </p:txBody>
        </p:sp>
        <p:sp>
          <p:nvSpPr>
            <p:cNvPr id="23" name="ïṩ1íḋè">
              <a:extLst>
                <a:ext uri="{FF2B5EF4-FFF2-40B4-BE49-F238E27FC236}">
                  <a16:creationId xmlns:a16="http://schemas.microsoft.com/office/drawing/2014/main" xmlns="" id="{30D21CC6-BE69-425C-8796-9E99CCF03F18}"/>
                </a:ext>
              </a:extLst>
            </p:cNvPr>
            <p:cNvSpPr txBox="1"/>
            <p:nvPr/>
          </p:nvSpPr>
          <p:spPr bwMode="auto">
            <a:xfrm>
              <a:off x="837987" y="3593078"/>
              <a:ext cx="2195359" cy="4390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b="1" dirty="0">
                  <a:solidFill>
                    <a:schemeClr val="accent2"/>
                  </a:solidFill>
                </a:rPr>
                <a:t>小标题</a:t>
              </a:r>
              <a:endParaRPr lang="en-US" altLang="zh-CN" b="1" dirty="0">
                <a:solidFill>
                  <a:schemeClr val="accent2"/>
                </a:solidFill>
              </a:endParaRPr>
            </a:p>
          </p:txBody>
        </p:sp>
      </p:grpSp>
      <p:grpSp>
        <p:nvGrpSpPr>
          <p:cNvPr id="15" name="íşḻiḑê">
            <a:extLst>
              <a:ext uri="{FF2B5EF4-FFF2-40B4-BE49-F238E27FC236}">
                <a16:creationId xmlns:a16="http://schemas.microsoft.com/office/drawing/2014/main" xmlns="" id="{45CE86D8-66F8-4B73-8EA5-B2F23F976D6B}"/>
              </a:ext>
            </a:extLst>
          </p:cNvPr>
          <p:cNvGrpSpPr/>
          <p:nvPr/>
        </p:nvGrpSpPr>
        <p:grpSpPr>
          <a:xfrm>
            <a:off x="9085242" y="2051408"/>
            <a:ext cx="962742" cy="1103362"/>
            <a:chOff x="837856" y="2297966"/>
            <a:chExt cx="962742" cy="1103362"/>
          </a:xfrm>
        </p:grpSpPr>
        <p:sp>
          <p:nvSpPr>
            <p:cNvPr id="18" name="î$1îḋê">
              <a:extLst>
                <a:ext uri="{FF2B5EF4-FFF2-40B4-BE49-F238E27FC236}">
                  <a16:creationId xmlns:a16="http://schemas.microsoft.com/office/drawing/2014/main" xmlns="" id="{5BFAF100-F413-401F-919B-397BBF8B3AEE}"/>
                </a:ext>
              </a:extLst>
            </p:cNvPr>
            <p:cNvSpPr/>
            <p:nvPr/>
          </p:nvSpPr>
          <p:spPr>
            <a:xfrm>
              <a:off x="837856" y="2297966"/>
              <a:ext cx="962742" cy="962742"/>
            </a:xfrm>
            <a:prstGeom prst="ellipse">
              <a:avLst/>
            </a:prstGeom>
            <a:blipFill>
              <a:blip r:embed="rId2" cstate="screen">
                <a:extLst>
                  <a:ext uri="{28A0092B-C50C-407E-A947-70E740481C1C}">
                    <a14:useLocalDpi xmlns:a14="http://schemas.microsoft.com/office/drawing/2010/main"/>
                  </a:ext>
                </a:extLst>
              </a:blip>
              <a:srcRect/>
              <a:stretch>
                <a:fillRect/>
              </a:stretch>
            </a:blipFill>
            <a:ln w="38100">
              <a:noFill/>
              <a:round/>
              <a:headEnd/>
              <a:tailEnd/>
            </a:ln>
            <a:effectLst/>
          </p:spPr>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en-US" sz="2000" b="1">
                <a:solidFill>
                  <a:schemeClr val="bg1"/>
                </a:solidFill>
              </a:endParaRPr>
            </a:p>
          </p:txBody>
        </p:sp>
        <p:grpSp>
          <p:nvGrpSpPr>
            <p:cNvPr id="19" name="íşlîḑê">
              <a:extLst>
                <a:ext uri="{FF2B5EF4-FFF2-40B4-BE49-F238E27FC236}">
                  <a16:creationId xmlns:a16="http://schemas.microsoft.com/office/drawing/2014/main" xmlns="" id="{7960E48E-4C84-4FA7-B5C0-68A6C265602A}"/>
                </a:ext>
              </a:extLst>
            </p:cNvPr>
            <p:cNvGrpSpPr/>
            <p:nvPr/>
          </p:nvGrpSpPr>
          <p:grpSpPr>
            <a:xfrm>
              <a:off x="1133977" y="3030828"/>
              <a:ext cx="370500" cy="370500"/>
              <a:chOff x="837856" y="2297966"/>
              <a:chExt cx="962742" cy="962742"/>
            </a:xfrm>
          </p:grpSpPr>
          <p:sp>
            <p:nvSpPr>
              <p:cNvPr id="20" name="íS1íḑe">
                <a:extLst>
                  <a:ext uri="{FF2B5EF4-FFF2-40B4-BE49-F238E27FC236}">
                    <a16:creationId xmlns:a16="http://schemas.microsoft.com/office/drawing/2014/main" xmlns="" id="{8F4F95B1-65CF-40AB-A422-5F35F0F0A94A}"/>
                  </a:ext>
                </a:extLst>
              </p:cNvPr>
              <p:cNvSpPr/>
              <p:nvPr/>
            </p:nvSpPr>
            <p:spPr>
              <a:xfrm>
                <a:off x="837856" y="2297966"/>
                <a:ext cx="962742" cy="962742"/>
              </a:xfrm>
              <a:prstGeom prst="ellipse">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sz="900"/>
              </a:p>
            </p:txBody>
          </p:sp>
          <p:sp>
            <p:nvSpPr>
              <p:cNvPr id="21" name="îŝḻïde">
                <a:extLst>
                  <a:ext uri="{FF2B5EF4-FFF2-40B4-BE49-F238E27FC236}">
                    <a16:creationId xmlns:a16="http://schemas.microsoft.com/office/drawing/2014/main" xmlns="" id="{687DE8E0-B351-4E1B-B215-5833B9665779}"/>
                  </a:ext>
                </a:extLst>
              </p:cNvPr>
              <p:cNvSpPr/>
              <p:nvPr/>
            </p:nvSpPr>
            <p:spPr>
              <a:xfrm>
                <a:off x="1099965" y="2549806"/>
                <a:ext cx="438523" cy="459062"/>
              </a:xfrm>
              <a:custGeom>
                <a:avLst/>
                <a:gdLst>
                  <a:gd name="T0" fmla="*/ 4199 w 4494"/>
                  <a:gd name="T1" fmla="*/ 3838 h 4712"/>
                  <a:gd name="T2" fmla="*/ 3932 w 4494"/>
                  <a:gd name="T3" fmla="*/ 2881 h 4712"/>
                  <a:gd name="T4" fmla="*/ 2447 w 4494"/>
                  <a:gd name="T5" fmla="*/ 2438 h 4712"/>
                  <a:gd name="T6" fmla="*/ 3263 w 4494"/>
                  <a:gd name="T7" fmla="*/ 2440 h 4712"/>
                  <a:gd name="T8" fmla="*/ 3263 w 4494"/>
                  <a:gd name="T9" fmla="*/ 897 h 4712"/>
                  <a:gd name="T10" fmla="*/ 2194 w 4494"/>
                  <a:gd name="T11" fmla="*/ 0 h 4712"/>
                  <a:gd name="T12" fmla="*/ 460 w 4494"/>
                  <a:gd name="T13" fmla="*/ 1619 h 4712"/>
                  <a:gd name="T14" fmla="*/ 2047 w 4494"/>
                  <a:gd name="T15" fmla="*/ 2438 h 4712"/>
                  <a:gd name="T16" fmla="*/ 562 w 4494"/>
                  <a:gd name="T17" fmla="*/ 2881 h 4712"/>
                  <a:gd name="T18" fmla="*/ 296 w 4494"/>
                  <a:gd name="T19" fmla="*/ 3838 h 4712"/>
                  <a:gd name="T20" fmla="*/ 0 w 4494"/>
                  <a:gd name="T21" fmla="*/ 3971 h 4712"/>
                  <a:gd name="T22" fmla="*/ 134 w 4494"/>
                  <a:gd name="T23" fmla="*/ 4712 h 4712"/>
                  <a:gd name="T24" fmla="*/ 991 w 4494"/>
                  <a:gd name="T25" fmla="*/ 4579 h 4712"/>
                  <a:gd name="T26" fmla="*/ 858 w 4494"/>
                  <a:gd name="T27" fmla="*/ 3838 h 4712"/>
                  <a:gd name="T28" fmla="*/ 696 w 4494"/>
                  <a:gd name="T29" fmla="*/ 3281 h 4712"/>
                  <a:gd name="T30" fmla="*/ 2047 w 4494"/>
                  <a:gd name="T31" fmla="*/ 3838 h 4712"/>
                  <a:gd name="T32" fmla="*/ 1752 w 4494"/>
                  <a:gd name="T33" fmla="*/ 3971 h 4712"/>
                  <a:gd name="T34" fmla="*/ 1885 w 4494"/>
                  <a:gd name="T35" fmla="*/ 4712 h 4712"/>
                  <a:gd name="T36" fmla="*/ 2742 w 4494"/>
                  <a:gd name="T37" fmla="*/ 4579 h 4712"/>
                  <a:gd name="T38" fmla="*/ 2609 w 4494"/>
                  <a:gd name="T39" fmla="*/ 3838 h 4712"/>
                  <a:gd name="T40" fmla="*/ 2447 w 4494"/>
                  <a:gd name="T41" fmla="*/ 3281 h 4712"/>
                  <a:gd name="T42" fmla="*/ 3799 w 4494"/>
                  <a:gd name="T43" fmla="*/ 3838 h 4712"/>
                  <a:gd name="T44" fmla="*/ 3503 w 4494"/>
                  <a:gd name="T45" fmla="*/ 3971 h 4712"/>
                  <a:gd name="T46" fmla="*/ 3637 w 4494"/>
                  <a:gd name="T47" fmla="*/ 4712 h 4712"/>
                  <a:gd name="T48" fmla="*/ 4494 w 4494"/>
                  <a:gd name="T49" fmla="*/ 4579 h 4712"/>
                  <a:gd name="T50" fmla="*/ 4360 w 4494"/>
                  <a:gd name="T51" fmla="*/ 3838 h 4712"/>
                  <a:gd name="T52" fmla="*/ 1278 w 4494"/>
                  <a:gd name="T53" fmla="*/ 1201 h 4712"/>
                  <a:gd name="T54" fmla="*/ 1288 w 4494"/>
                  <a:gd name="T55" fmla="*/ 1201 h 4712"/>
                  <a:gd name="T56" fmla="*/ 1311 w 4494"/>
                  <a:gd name="T57" fmla="*/ 1202 h 4712"/>
                  <a:gd name="T58" fmla="*/ 2194 w 4494"/>
                  <a:gd name="T59" fmla="*/ 400 h 4712"/>
                  <a:gd name="T60" fmla="*/ 2858 w 4494"/>
                  <a:gd name="T61" fmla="*/ 1073 h 4712"/>
                  <a:gd name="T62" fmla="*/ 2915 w 4494"/>
                  <a:gd name="T63" fmla="*/ 1252 h 4712"/>
                  <a:gd name="T64" fmla="*/ 3148 w 4494"/>
                  <a:gd name="T65" fmla="*/ 1315 h 4712"/>
                  <a:gd name="T66" fmla="*/ 3634 w 4494"/>
                  <a:gd name="T67" fmla="*/ 1668 h 4712"/>
                  <a:gd name="T68" fmla="*/ 2832 w 4494"/>
                  <a:gd name="T69" fmla="*/ 2039 h 4712"/>
                  <a:gd name="T70" fmla="*/ 1278 w 4494"/>
                  <a:gd name="T71" fmla="*/ 2038 h 4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94" h="4712">
                    <a:moveTo>
                      <a:pt x="4360" y="3838"/>
                    </a:moveTo>
                    <a:lnTo>
                      <a:pt x="4199" y="3838"/>
                    </a:lnTo>
                    <a:lnTo>
                      <a:pt x="4199" y="3148"/>
                    </a:lnTo>
                    <a:cubicBezTo>
                      <a:pt x="4199" y="3001"/>
                      <a:pt x="4079" y="2881"/>
                      <a:pt x="3932" y="2881"/>
                    </a:cubicBezTo>
                    <a:lnTo>
                      <a:pt x="2447" y="2881"/>
                    </a:lnTo>
                    <a:lnTo>
                      <a:pt x="2447" y="2438"/>
                    </a:lnTo>
                    <a:cubicBezTo>
                      <a:pt x="2520" y="2438"/>
                      <a:pt x="2675" y="2438"/>
                      <a:pt x="2831" y="2439"/>
                    </a:cubicBezTo>
                    <a:cubicBezTo>
                      <a:pt x="3043" y="2439"/>
                      <a:pt x="3256" y="2440"/>
                      <a:pt x="3263" y="2440"/>
                    </a:cubicBezTo>
                    <a:cubicBezTo>
                      <a:pt x="3688" y="2440"/>
                      <a:pt x="4034" y="2094"/>
                      <a:pt x="4034" y="1668"/>
                    </a:cubicBezTo>
                    <a:cubicBezTo>
                      <a:pt x="4034" y="1243"/>
                      <a:pt x="3688" y="897"/>
                      <a:pt x="3263" y="897"/>
                    </a:cubicBezTo>
                    <a:cubicBezTo>
                      <a:pt x="3257" y="897"/>
                      <a:pt x="3251" y="897"/>
                      <a:pt x="3245" y="897"/>
                    </a:cubicBezTo>
                    <a:cubicBezTo>
                      <a:pt x="3165" y="389"/>
                      <a:pt x="2724" y="0"/>
                      <a:pt x="2194" y="0"/>
                    </a:cubicBezTo>
                    <a:cubicBezTo>
                      <a:pt x="1698" y="0"/>
                      <a:pt x="1276" y="339"/>
                      <a:pt x="1161" y="809"/>
                    </a:cubicBezTo>
                    <a:cubicBezTo>
                      <a:pt x="765" y="866"/>
                      <a:pt x="460" y="1208"/>
                      <a:pt x="460" y="1619"/>
                    </a:cubicBezTo>
                    <a:cubicBezTo>
                      <a:pt x="460" y="2071"/>
                      <a:pt x="827" y="2438"/>
                      <a:pt x="1278" y="2438"/>
                    </a:cubicBezTo>
                    <a:lnTo>
                      <a:pt x="2047" y="2438"/>
                    </a:lnTo>
                    <a:lnTo>
                      <a:pt x="2047" y="2881"/>
                    </a:lnTo>
                    <a:lnTo>
                      <a:pt x="562" y="2881"/>
                    </a:lnTo>
                    <a:cubicBezTo>
                      <a:pt x="415" y="2881"/>
                      <a:pt x="296" y="3001"/>
                      <a:pt x="296" y="3148"/>
                    </a:cubicBezTo>
                    <a:lnTo>
                      <a:pt x="296" y="3838"/>
                    </a:lnTo>
                    <a:lnTo>
                      <a:pt x="134" y="3838"/>
                    </a:lnTo>
                    <a:cubicBezTo>
                      <a:pt x="60" y="3838"/>
                      <a:pt x="0" y="3897"/>
                      <a:pt x="0" y="3971"/>
                    </a:cubicBezTo>
                    <a:lnTo>
                      <a:pt x="0" y="4579"/>
                    </a:lnTo>
                    <a:cubicBezTo>
                      <a:pt x="0" y="4652"/>
                      <a:pt x="60" y="4712"/>
                      <a:pt x="134" y="4712"/>
                    </a:cubicBezTo>
                    <a:lnTo>
                      <a:pt x="858" y="4712"/>
                    </a:lnTo>
                    <a:cubicBezTo>
                      <a:pt x="931" y="4712"/>
                      <a:pt x="991" y="4652"/>
                      <a:pt x="991" y="4579"/>
                    </a:cubicBezTo>
                    <a:lnTo>
                      <a:pt x="991" y="3971"/>
                    </a:lnTo>
                    <a:cubicBezTo>
                      <a:pt x="991" y="3897"/>
                      <a:pt x="931" y="3838"/>
                      <a:pt x="858" y="3838"/>
                    </a:cubicBezTo>
                    <a:lnTo>
                      <a:pt x="696" y="3838"/>
                    </a:lnTo>
                    <a:lnTo>
                      <a:pt x="696" y="3281"/>
                    </a:lnTo>
                    <a:lnTo>
                      <a:pt x="2047" y="3281"/>
                    </a:lnTo>
                    <a:lnTo>
                      <a:pt x="2047" y="3838"/>
                    </a:lnTo>
                    <a:lnTo>
                      <a:pt x="1885" y="3838"/>
                    </a:lnTo>
                    <a:cubicBezTo>
                      <a:pt x="1812" y="3838"/>
                      <a:pt x="1752" y="3897"/>
                      <a:pt x="1752" y="3971"/>
                    </a:cubicBezTo>
                    <a:lnTo>
                      <a:pt x="1752" y="4579"/>
                    </a:lnTo>
                    <a:cubicBezTo>
                      <a:pt x="1752" y="4652"/>
                      <a:pt x="1812" y="4712"/>
                      <a:pt x="1885" y="4712"/>
                    </a:cubicBezTo>
                    <a:lnTo>
                      <a:pt x="2609" y="4712"/>
                    </a:lnTo>
                    <a:cubicBezTo>
                      <a:pt x="2682" y="4712"/>
                      <a:pt x="2742" y="4652"/>
                      <a:pt x="2742" y="4579"/>
                    </a:cubicBezTo>
                    <a:lnTo>
                      <a:pt x="2742" y="3971"/>
                    </a:lnTo>
                    <a:cubicBezTo>
                      <a:pt x="2742" y="3897"/>
                      <a:pt x="2682" y="3838"/>
                      <a:pt x="2609" y="3838"/>
                    </a:cubicBezTo>
                    <a:lnTo>
                      <a:pt x="2447" y="3838"/>
                    </a:lnTo>
                    <a:lnTo>
                      <a:pt x="2447" y="3281"/>
                    </a:lnTo>
                    <a:lnTo>
                      <a:pt x="3799" y="3281"/>
                    </a:lnTo>
                    <a:lnTo>
                      <a:pt x="3799" y="3838"/>
                    </a:lnTo>
                    <a:lnTo>
                      <a:pt x="3637" y="3838"/>
                    </a:lnTo>
                    <a:cubicBezTo>
                      <a:pt x="3563" y="3838"/>
                      <a:pt x="3503" y="3897"/>
                      <a:pt x="3503" y="3971"/>
                    </a:cubicBezTo>
                    <a:lnTo>
                      <a:pt x="3503" y="4579"/>
                    </a:lnTo>
                    <a:cubicBezTo>
                      <a:pt x="3503" y="4652"/>
                      <a:pt x="3563" y="4712"/>
                      <a:pt x="3637" y="4712"/>
                    </a:cubicBezTo>
                    <a:lnTo>
                      <a:pt x="4360" y="4712"/>
                    </a:lnTo>
                    <a:cubicBezTo>
                      <a:pt x="4434" y="4712"/>
                      <a:pt x="4494" y="4652"/>
                      <a:pt x="4494" y="4579"/>
                    </a:cubicBezTo>
                    <a:lnTo>
                      <a:pt x="4494" y="3971"/>
                    </a:lnTo>
                    <a:cubicBezTo>
                      <a:pt x="4494" y="3897"/>
                      <a:pt x="4434" y="3838"/>
                      <a:pt x="4360" y="3838"/>
                    </a:cubicBezTo>
                    <a:close/>
                    <a:moveTo>
                      <a:pt x="860" y="1619"/>
                    </a:moveTo>
                    <a:cubicBezTo>
                      <a:pt x="860" y="1389"/>
                      <a:pt x="1048" y="1201"/>
                      <a:pt x="1278" y="1201"/>
                    </a:cubicBezTo>
                    <a:lnTo>
                      <a:pt x="1283" y="1201"/>
                    </a:lnTo>
                    <a:cubicBezTo>
                      <a:pt x="1284" y="1201"/>
                      <a:pt x="1286" y="1201"/>
                      <a:pt x="1288" y="1201"/>
                    </a:cubicBezTo>
                    <a:cubicBezTo>
                      <a:pt x="1288" y="1201"/>
                      <a:pt x="1289" y="1201"/>
                      <a:pt x="1290" y="1201"/>
                    </a:cubicBezTo>
                    <a:cubicBezTo>
                      <a:pt x="1297" y="1202"/>
                      <a:pt x="1304" y="1202"/>
                      <a:pt x="1311" y="1202"/>
                    </a:cubicBezTo>
                    <a:cubicBezTo>
                      <a:pt x="1408" y="1202"/>
                      <a:pt x="1519" y="1136"/>
                      <a:pt x="1534" y="992"/>
                    </a:cubicBezTo>
                    <a:cubicBezTo>
                      <a:pt x="1571" y="654"/>
                      <a:pt x="1854" y="400"/>
                      <a:pt x="2194" y="400"/>
                    </a:cubicBezTo>
                    <a:cubicBezTo>
                      <a:pt x="2560" y="400"/>
                      <a:pt x="2858" y="698"/>
                      <a:pt x="2858" y="1064"/>
                    </a:cubicBezTo>
                    <a:lnTo>
                      <a:pt x="2858" y="1073"/>
                    </a:lnTo>
                    <a:cubicBezTo>
                      <a:pt x="2858" y="1074"/>
                      <a:pt x="2858" y="1076"/>
                      <a:pt x="2858" y="1078"/>
                    </a:cubicBezTo>
                    <a:cubicBezTo>
                      <a:pt x="2853" y="1144"/>
                      <a:pt x="2873" y="1205"/>
                      <a:pt x="2915" y="1252"/>
                    </a:cubicBezTo>
                    <a:cubicBezTo>
                      <a:pt x="2957" y="1299"/>
                      <a:pt x="3017" y="1325"/>
                      <a:pt x="3080" y="1325"/>
                    </a:cubicBezTo>
                    <a:cubicBezTo>
                      <a:pt x="3103" y="1325"/>
                      <a:pt x="3126" y="1322"/>
                      <a:pt x="3148" y="1315"/>
                    </a:cubicBezTo>
                    <a:cubicBezTo>
                      <a:pt x="3185" y="1303"/>
                      <a:pt x="3224" y="1297"/>
                      <a:pt x="3263" y="1297"/>
                    </a:cubicBezTo>
                    <a:cubicBezTo>
                      <a:pt x="3468" y="1297"/>
                      <a:pt x="3634" y="1463"/>
                      <a:pt x="3634" y="1668"/>
                    </a:cubicBezTo>
                    <a:cubicBezTo>
                      <a:pt x="3634" y="1873"/>
                      <a:pt x="3468" y="2040"/>
                      <a:pt x="3263" y="2040"/>
                    </a:cubicBezTo>
                    <a:cubicBezTo>
                      <a:pt x="3255" y="2040"/>
                      <a:pt x="3043" y="2039"/>
                      <a:pt x="2832" y="2039"/>
                    </a:cubicBezTo>
                    <a:cubicBezTo>
                      <a:pt x="2621" y="2038"/>
                      <a:pt x="2411" y="2038"/>
                      <a:pt x="2405" y="2038"/>
                    </a:cubicBezTo>
                    <a:lnTo>
                      <a:pt x="1278" y="2038"/>
                    </a:lnTo>
                    <a:cubicBezTo>
                      <a:pt x="1048" y="2038"/>
                      <a:pt x="860" y="1850"/>
                      <a:pt x="860" y="1619"/>
                    </a:cubicBezTo>
                    <a:close/>
                  </a:path>
                </a:pathLst>
              </a:cu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dirty="0">
                  <a:solidFill>
                    <a:schemeClr val="bg1"/>
                  </a:solidFill>
                </a:endParaRPr>
              </a:p>
            </p:txBody>
          </p:sp>
        </p:grpSp>
      </p:grpSp>
      <p:sp>
        <p:nvSpPr>
          <p:cNvPr id="16" name="íšlïdê">
            <a:extLst>
              <a:ext uri="{FF2B5EF4-FFF2-40B4-BE49-F238E27FC236}">
                <a16:creationId xmlns:a16="http://schemas.microsoft.com/office/drawing/2014/main" xmlns="" id="{0D778C0E-3E5A-4AE2-B7B0-E9EF7A495A01}"/>
              </a:ext>
            </a:extLst>
          </p:cNvPr>
          <p:cNvSpPr/>
          <p:nvPr/>
        </p:nvSpPr>
        <p:spPr>
          <a:xfrm>
            <a:off x="6089028" y="1405995"/>
            <a:ext cx="1242" cy="4481546"/>
          </a:xfrm>
          <a:prstGeom prst="line">
            <a:avLst/>
          </a:prstGeom>
          <a:ln w="6350">
            <a:solidFill>
              <a:schemeClr val="bg1">
                <a:lumMod val="75000"/>
              </a:schemeClr>
            </a:solidFill>
            <a:prstDash val="dash"/>
            <a:miter/>
          </a:ln>
        </p:spPr>
        <p:txBody>
          <a:bodyPr lIns="0" tIns="0" rIns="0" bIns="0"/>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defTabSz="152408">
              <a:defRPr sz="1200"/>
            </a:pPr>
            <a:endParaRPr sz="400"/>
          </a:p>
        </p:txBody>
      </p:sp>
      <p:sp>
        <p:nvSpPr>
          <p:cNvPr id="17" name="íṥ1íḑê">
            <a:extLst>
              <a:ext uri="{FF2B5EF4-FFF2-40B4-BE49-F238E27FC236}">
                <a16:creationId xmlns:a16="http://schemas.microsoft.com/office/drawing/2014/main" xmlns="" id="{111E903B-1431-48B3-91CE-B751283C43FD}"/>
              </a:ext>
            </a:extLst>
          </p:cNvPr>
          <p:cNvSpPr/>
          <p:nvPr/>
        </p:nvSpPr>
        <p:spPr>
          <a:xfrm>
            <a:off x="8824292" y="1405995"/>
            <a:ext cx="1242" cy="4481546"/>
          </a:xfrm>
          <a:prstGeom prst="line">
            <a:avLst/>
          </a:prstGeom>
          <a:ln w="6350">
            <a:solidFill>
              <a:schemeClr val="bg1">
                <a:lumMod val="75000"/>
              </a:schemeClr>
            </a:solidFill>
            <a:prstDash val="dash"/>
            <a:miter/>
          </a:ln>
        </p:spPr>
        <p:txBody>
          <a:bodyPr lIns="0" tIns="0" rIns="0" bIns="0"/>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defTabSz="152408">
              <a:defRPr sz="1200"/>
            </a:pPr>
            <a:endParaRPr sz="400"/>
          </a:p>
        </p:txBody>
      </p:sp>
      <p:sp>
        <p:nvSpPr>
          <p:cNvPr id="50" name="矩形 49">
            <a:extLst>
              <a:ext uri="{FF2B5EF4-FFF2-40B4-BE49-F238E27FC236}">
                <a16:creationId xmlns:a16="http://schemas.microsoft.com/office/drawing/2014/main" xmlns="" id="{839D6B15-9EDB-458D-9209-ACCB9A8AE0E5}"/>
              </a:ext>
            </a:extLst>
          </p:cNvPr>
          <p:cNvSpPr/>
          <p:nvPr/>
        </p:nvSpPr>
        <p:spPr>
          <a:xfrm>
            <a:off x="660402" y="448716"/>
            <a:ext cx="5435598" cy="57327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xmlns="" id="{B40EA7DF-3748-4539-B837-91355B838B89}"/>
              </a:ext>
            </a:extLst>
          </p:cNvPr>
          <p:cNvSpPr txBox="1"/>
          <p:nvPr/>
        </p:nvSpPr>
        <p:spPr>
          <a:xfrm>
            <a:off x="765384" y="499924"/>
            <a:ext cx="4938210" cy="461665"/>
          </a:xfrm>
          <a:prstGeom prst="rect">
            <a:avLst/>
          </a:prstGeom>
          <a:noFill/>
        </p:spPr>
        <p:txBody>
          <a:bodyPr wrap="square" rtlCol="0">
            <a:spAutoFit/>
          </a:bodyPr>
          <a:lstStyle/>
          <a:p>
            <a:r>
              <a:rPr lang="zh-CN" altLang="en-US" sz="2400" b="1" dirty="0">
                <a:solidFill>
                  <a:schemeClr val="bg1"/>
                </a:solidFill>
                <a:latin typeface="+mj-ea"/>
                <a:ea typeface="+mj-ea"/>
              </a:rPr>
              <a:t>我们只为客户提供一流产品和服务</a:t>
            </a:r>
          </a:p>
        </p:txBody>
      </p:sp>
    </p:spTree>
    <p:extLst>
      <p:ext uri="{BB962C8B-B14F-4D97-AF65-F5344CB8AC3E}">
        <p14:creationId xmlns:p14="http://schemas.microsoft.com/office/powerpoint/2010/main" val="3276877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xmlns="" id="{7AC5DCE1-EC53-4074-86CA-2E5A491C6C49}"/>
              </a:ext>
            </a:extLst>
          </p:cNvPr>
          <p:cNvSpPr/>
          <p:nvPr/>
        </p:nvSpPr>
        <p:spPr>
          <a:xfrm>
            <a:off x="660402" y="448716"/>
            <a:ext cx="4459758" cy="57327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xmlns="" id="{6DE275E3-2068-4E2A-A8C6-5F7BCCEFE662}"/>
              </a:ext>
            </a:extLst>
          </p:cNvPr>
          <p:cNvSpPr txBox="1"/>
          <p:nvPr/>
        </p:nvSpPr>
        <p:spPr>
          <a:xfrm>
            <a:off x="765384" y="499924"/>
            <a:ext cx="4459758" cy="461665"/>
          </a:xfrm>
          <a:prstGeom prst="rect">
            <a:avLst/>
          </a:prstGeom>
          <a:noFill/>
        </p:spPr>
        <p:txBody>
          <a:bodyPr wrap="square" rtlCol="0">
            <a:spAutoFit/>
          </a:bodyPr>
          <a:lstStyle/>
          <a:p>
            <a:r>
              <a:rPr lang="zh-CN" altLang="en-US" sz="2400" b="1" dirty="0">
                <a:solidFill>
                  <a:schemeClr val="bg1"/>
                </a:solidFill>
                <a:latin typeface="+mj-ea"/>
                <a:ea typeface="+mj-ea"/>
              </a:rPr>
              <a:t>这里是一个小标题</a:t>
            </a:r>
          </a:p>
        </p:txBody>
      </p:sp>
      <p:sp>
        <p:nvSpPr>
          <p:cNvPr id="4" name="išľîḑè">
            <a:extLst>
              <a:ext uri="{FF2B5EF4-FFF2-40B4-BE49-F238E27FC236}">
                <a16:creationId xmlns:a16="http://schemas.microsoft.com/office/drawing/2014/main" xmlns="" id="{B18DF1CC-515C-4B08-A729-FF7D8038639F}"/>
              </a:ext>
            </a:extLst>
          </p:cNvPr>
          <p:cNvSpPr/>
          <p:nvPr/>
        </p:nvSpPr>
        <p:spPr bwMode="auto">
          <a:xfrm>
            <a:off x="765383" y="3723977"/>
            <a:ext cx="4459759" cy="2157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sp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285750" indent="-285750">
              <a:lnSpc>
                <a:spcPct val="150000"/>
              </a:lnSpc>
              <a:spcBef>
                <a:spcPts val="600"/>
              </a:spcBef>
              <a:buFont typeface="Arial" panose="020B0604020202020204" pitchFamily="34" charset="0"/>
              <a:buChar char="•"/>
            </a:pPr>
            <a:r>
              <a:rPr lang="zh-CN" altLang="en-US" sz="1400" dirty="0">
                <a:solidFill>
                  <a:schemeClr val="tx1">
                    <a:lumMod val="50000"/>
                    <a:lumOff val="50000"/>
                  </a:schemeClr>
                </a:solidFill>
                <a:latin typeface="+mn-ea"/>
              </a:rPr>
              <a:t>在此处输入内容在此处输入内容在此处输入内容在此处输入内容在此处输入内容此处输入内容</a:t>
            </a:r>
            <a:endParaRPr lang="en-US" altLang="zh-CN" sz="1400" dirty="0">
              <a:solidFill>
                <a:schemeClr val="tx1">
                  <a:lumMod val="50000"/>
                  <a:lumOff val="50000"/>
                </a:schemeClr>
              </a:solidFill>
              <a:latin typeface="+mn-ea"/>
            </a:endParaRPr>
          </a:p>
          <a:p>
            <a:pPr marL="285750" indent="-285750">
              <a:lnSpc>
                <a:spcPct val="150000"/>
              </a:lnSpc>
              <a:spcBef>
                <a:spcPts val="600"/>
              </a:spcBef>
              <a:buFont typeface="Arial" panose="020B0604020202020204" pitchFamily="34" charset="0"/>
              <a:buChar char="•"/>
            </a:pPr>
            <a:r>
              <a:rPr lang="zh-CN" altLang="en-US" sz="1400" dirty="0">
                <a:solidFill>
                  <a:schemeClr val="tx1">
                    <a:lumMod val="50000"/>
                    <a:lumOff val="50000"/>
                  </a:schemeClr>
                </a:solidFill>
                <a:latin typeface="+mn-ea"/>
              </a:rPr>
              <a:t>在此处输入内容在此处输入内容在此处输入内容在此处输入内容在此处输入内容此处输入内容</a:t>
            </a:r>
          </a:p>
          <a:p>
            <a:pPr marL="285750" indent="-285750">
              <a:lnSpc>
                <a:spcPct val="150000"/>
              </a:lnSpc>
              <a:spcBef>
                <a:spcPts val="600"/>
              </a:spcBef>
              <a:buFont typeface="Arial" panose="020B0604020202020204" pitchFamily="34" charset="0"/>
              <a:buChar char="•"/>
            </a:pPr>
            <a:r>
              <a:rPr lang="zh-CN" altLang="en-US" sz="1400" dirty="0">
                <a:solidFill>
                  <a:schemeClr val="tx1">
                    <a:lumMod val="50000"/>
                    <a:lumOff val="50000"/>
                  </a:schemeClr>
                </a:solidFill>
                <a:latin typeface="+mn-ea"/>
              </a:rPr>
              <a:t>在此处输入内容在此处输入内容在此处输入内容在此处输入内容在此处输入内容此处输入内容</a:t>
            </a:r>
          </a:p>
        </p:txBody>
      </p:sp>
      <p:sp>
        <p:nvSpPr>
          <p:cNvPr id="5" name="文本框 4">
            <a:extLst>
              <a:ext uri="{FF2B5EF4-FFF2-40B4-BE49-F238E27FC236}">
                <a16:creationId xmlns:a16="http://schemas.microsoft.com/office/drawing/2014/main" xmlns="" id="{5968C436-DDE8-4F27-8B70-55921102880A}"/>
              </a:ext>
            </a:extLst>
          </p:cNvPr>
          <p:cNvSpPr txBox="1"/>
          <p:nvPr/>
        </p:nvSpPr>
        <p:spPr>
          <a:xfrm>
            <a:off x="765383" y="1428453"/>
            <a:ext cx="3487303" cy="1862048"/>
          </a:xfrm>
          <a:prstGeom prst="rect">
            <a:avLst/>
          </a:prstGeom>
          <a:noFill/>
        </p:spPr>
        <p:txBody>
          <a:bodyPr wrap="square" rtlCol="0">
            <a:spAutoFit/>
          </a:bodyPr>
          <a:lstStyle/>
          <a:p>
            <a:r>
              <a:rPr lang="en-US" altLang="zh-CN" sz="11500" dirty="0">
                <a:latin typeface="+mj-ea"/>
                <a:ea typeface="+mj-ea"/>
              </a:rPr>
              <a:t>888</a:t>
            </a:r>
            <a:endParaRPr lang="zh-CN" altLang="en-US" sz="11500" dirty="0">
              <a:latin typeface="+mj-ea"/>
              <a:ea typeface="+mj-ea"/>
            </a:endParaRPr>
          </a:p>
        </p:txBody>
      </p:sp>
      <p:sp>
        <p:nvSpPr>
          <p:cNvPr id="6" name="文本框 5">
            <a:extLst>
              <a:ext uri="{FF2B5EF4-FFF2-40B4-BE49-F238E27FC236}">
                <a16:creationId xmlns:a16="http://schemas.microsoft.com/office/drawing/2014/main" xmlns="" id="{ADFE1C78-ED8D-4CD1-ADC9-A7E60A964454}"/>
              </a:ext>
            </a:extLst>
          </p:cNvPr>
          <p:cNvSpPr txBox="1"/>
          <p:nvPr/>
        </p:nvSpPr>
        <p:spPr>
          <a:xfrm>
            <a:off x="765382" y="3059668"/>
            <a:ext cx="4459760" cy="369332"/>
          </a:xfrm>
          <a:prstGeom prst="rect">
            <a:avLst/>
          </a:prstGeom>
          <a:noFill/>
        </p:spPr>
        <p:txBody>
          <a:bodyPr wrap="square" rtlCol="0">
            <a:spAutoFit/>
          </a:bodyPr>
          <a:lstStyle/>
          <a:p>
            <a:r>
              <a:rPr lang="zh-CN" altLang="en-US" b="1" dirty="0">
                <a:solidFill>
                  <a:schemeClr val="accent1"/>
                </a:solidFill>
                <a:latin typeface="+mj-ea"/>
                <a:ea typeface="+mj-ea"/>
              </a:rPr>
              <a:t>在此处输入内容在此处输入内容</a:t>
            </a:r>
          </a:p>
        </p:txBody>
      </p:sp>
      <p:sp>
        <p:nvSpPr>
          <p:cNvPr id="7" name="文本框 6">
            <a:extLst>
              <a:ext uri="{FF2B5EF4-FFF2-40B4-BE49-F238E27FC236}">
                <a16:creationId xmlns:a16="http://schemas.microsoft.com/office/drawing/2014/main" xmlns="" id="{59C1BEA7-F7EB-4B1A-A637-BB12245C6D68}"/>
              </a:ext>
            </a:extLst>
          </p:cNvPr>
          <p:cNvSpPr txBox="1"/>
          <p:nvPr/>
        </p:nvSpPr>
        <p:spPr>
          <a:xfrm>
            <a:off x="3610182" y="2420600"/>
            <a:ext cx="1509978" cy="461665"/>
          </a:xfrm>
          <a:prstGeom prst="rect">
            <a:avLst/>
          </a:prstGeom>
          <a:noFill/>
        </p:spPr>
        <p:txBody>
          <a:bodyPr wrap="square" rtlCol="0">
            <a:spAutoFit/>
          </a:bodyPr>
          <a:lstStyle/>
          <a:p>
            <a:r>
              <a:rPr lang="zh-CN" altLang="en-US" sz="2400" b="1" dirty="0">
                <a:solidFill>
                  <a:schemeClr val="accent1"/>
                </a:solidFill>
                <a:latin typeface="+mj-ea"/>
                <a:ea typeface="+mj-ea"/>
              </a:rPr>
              <a:t>万元</a:t>
            </a:r>
          </a:p>
        </p:txBody>
      </p:sp>
      <p:graphicFrame>
        <p:nvGraphicFramePr>
          <p:cNvPr id="32" name="图表 31">
            <a:extLst>
              <a:ext uri="{FF2B5EF4-FFF2-40B4-BE49-F238E27FC236}">
                <a16:creationId xmlns:a16="http://schemas.microsoft.com/office/drawing/2014/main" xmlns="" id="{31DD4210-287A-4339-986D-B7B1DF5B96EC}"/>
              </a:ext>
            </a:extLst>
          </p:cNvPr>
          <p:cNvGraphicFramePr/>
          <p:nvPr>
            <p:extLst>
              <p:ext uri="{D42A27DB-BD31-4B8C-83A1-F6EECF244321}">
                <p14:modId xmlns:p14="http://schemas.microsoft.com/office/powerpoint/2010/main" val="1824733211"/>
              </p:ext>
            </p:extLst>
          </p:nvPr>
        </p:nvGraphicFramePr>
        <p:xfrm>
          <a:off x="5378824" y="1428453"/>
          <a:ext cx="6293223" cy="52054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26623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1180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íŝļïdê">
            <a:extLst>
              <a:ext uri="{FF2B5EF4-FFF2-40B4-BE49-F238E27FC236}">
                <a16:creationId xmlns:a16="http://schemas.microsoft.com/office/drawing/2014/main" xmlns="" id="{5110B76D-E1B3-41D0-93F8-400ED0A6898F}"/>
              </a:ext>
            </a:extLst>
          </p:cNvPr>
          <p:cNvSpPr/>
          <p:nvPr/>
        </p:nvSpPr>
        <p:spPr>
          <a:xfrm>
            <a:off x="7840662" y="0"/>
            <a:ext cx="4351337" cy="6858000"/>
          </a:xfrm>
          <a:prstGeom prst="rect">
            <a:avLst/>
          </a:prstGeom>
          <a:blipFill>
            <a:blip r:embed="rId2"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id-ID"/>
          </a:p>
        </p:txBody>
      </p:sp>
      <p:sp>
        <p:nvSpPr>
          <p:cNvPr id="27" name="íŝļïdê">
            <a:extLst>
              <a:ext uri="{FF2B5EF4-FFF2-40B4-BE49-F238E27FC236}">
                <a16:creationId xmlns:a16="http://schemas.microsoft.com/office/drawing/2014/main" xmlns="" id="{F96EF0DA-1861-4BFC-B198-44F5A1EF2637}"/>
              </a:ext>
            </a:extLst>
          </p:cNvPr>
          <p:cNvSpPr/>
          <p:nvPr/>
        </p:nvSpPr>
        <p:spPr>
          <a:xfrm>
            <a:off x="7840663" y="0"/>
            <a:ext cx="4351337" cy="6858000"/>
          </a:xfrm>
          <a:prstGeom prst="rect">
            <a:avLst/>
          </a:pr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id-ID"/>
          </a:p>
        </p:txBody>
      </p:sp>
      <p:grpSp>
        <p:nvGrpSpPr>
          <p:cNvPr id="4" name="íṩḻíḍe">
            <a:extLst>
              <a:ext uri="{FF2B5EF4-FFF2-40B4-BE49-F238E27FC236}">
                <a16:creationId xmlns:a16="http://schemas.microsoft.com/office/drawing/2014/main" xmlns="" id="{2A94314A-9152-40ED-A9E8-613CE1FDD358}"/>
              </a:ext>
            </a:extLst>
          </p:cNvPr>
          <p:cNvGrpSpPr/>
          <p:nvPr/>
        </p:nvGrpSpPr>
        <p:grpSpPr>
          <a:xfrm>
            <a:off x="4660088" y="1483040"/>
            <a:ext cx="6361148" cy="3460160"/>
            <a:chOff x="503602" y="2132856"/>
            <a:chExt cx="5859098" cy="3187063"/>
          </a:xfrm>
        </p:grpSpPr>
        <p:grpSp>
          <p:nvGrpSpPr>
            <p:cNvPr id="14" name="íṥḻíde">
              <a:extLst>
                <a:ext uri="{FF2B5EF4-FFF2-40B4-BE49-F238E27FC236}">
                  <a16:creationId xmlns:a16="http://schemas.microsoft.com/office/drawing/2014/main" xmlns="" id="{4BACF1FC-AB6A-4871-BB31-728E283E966D}"/>
                </a:ext>
              </a:extLst>
            </p:cNvPr>
            <p:cNvGrpSpPr/>
            <p:nvPr/>
          </p:nvGrpSpPr>
          <p:grpSpPr>
            <a:xfrm>
              <a:off x="503602" y="5197002"/>
              <a:ext cx="5859098" cy="122917"/>
              <a:chOff x="-1348120" y="5697664"/>
              <a:chExt cx="9361040" cy="187522"/>
            </a:xfrm>
          </p:grpSpPr>
          <p:sp>
            <p:nvSpPr>
              <p:cNvPr id="22" name="iṡliḓé">
                <a:extLst>
                  <a:ext uri="{FF2B5EF4-FFF2-40B4-BE49-F238E27FC236}">
                    <a16:creationId xmlns:a16="http://schemas.microsoft.com/office/drawing/2014/main" xmlns="" id="{6EDBFAE9-6789-47DC-A763-EB56DE1BFDDE}"/>
                  </a:ext>
                </a:extLst>
              </p:cNvPr>
              <p:cNvSpPr/>
              <p:nvPr/>
            </p:nvSpPr>
            <p:spPr>
              <a:xfrm flipV="1">
                <a:off x="-1348120" y="5848610"/>
                <a:ext cx="9361040" cy="36576"/>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fontScale="25000" lnSpcReduction="20000"/>
              </a:bodyPr>
              <a:lstStyle/>
              <a:p>
                <a:pPr algn="ctr"/>
                <a:endParaRPr lang="en-US" sz="1091"/>
              </a:p>
            </p:txBody>
          </p:sp>
          <p:sp>
            <p:nvSpPr>
              <p:cNvPr id="23" name="ïṣ1ïḍê">
                <a:extLst>
                  <a:ext uri="{FF2B5EF4-FFF2-40B4-BE49-F238E27FC236}">
                    <a16:creationId xmlns:a16="http://schemas.microsoft.com/office/drawing/2014/main" xmlns="" id="{994DB6C7-CD54-433D-92CF-0C761AAED634}"/>
                  </a:ext>
                </a:extLst>
              </p:cNvPr>
              <p:cNvSpPr/>
              <p:nvPr/>
            </p:nvSpPr>
            <p:spPr>
              <a:xfrm>
                <a:off x="-1348120" y="5697664"/>
                <a:ext cx="9361040" cy="151092"/>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fontScale="25000" lnSpcReduction="20000"/>
              </a:bodyPr>
              <a:lstStyle/>
              <a:p>
                <a:pPr algn="ctr"/>
                <a:endParaRPr lang="en-US" sz="1091"/>
              </a:p>
            </p:txBody>
          </p:sp>
        </p:grpSp>
        <p:grpSp>
          <p:nvGrpSpPr>
            <p:cNvPr id="15" name="íŝ1îďé">
              <a:extLst>
                <a:ext uri="{FF2B5EF4-FFF2-40B4-BE49-F238E27FC236}">
                  <a16:creationId xmlns:a16="http://schemas.microsoft.com/office/drawing/2014/main" xmlns="" id="{8345244C-5489-4D0F-A879-967471F7163A}"/>
                </a:ext>
              </a:extLst>
            </p:cNvPr>
            <p:cNvGrpSpPr/>
            <p:nvPr/>
          </p:nvGrpSpPr>
          <p:grpSpPr>
            <a:xfrm>
              <a:off x="1002671" y="2132856"/>
              <a:ext cx="4860960" cy="3080807"/>
              <a:chOff x="-375492" y="1139528"/>
              <a:chExt cx="7415785" cy="4700016"/>
            </a:xfrm>
          </p:grpSpPr>
          <p:grpSp>
            <p:nvGrpSpPr>
              <p:cNvPr id="17" name="îŝḻïḑe">
                <a:extLst>
                  <a:ext uri="{FF2B5EF4-FFF2-40B4-BE49-F238E27FC236}">
                    <a16:creationId xmlns:a16="http://schemas.microsoft.com/office/drawing/2014/main" xmlns="" id="{1D2EB2CC-8431-4B55-8AC0-AB0DDF17B39E}"/>
                  </a:ext>
                </a:extLst>
              </p:cNvPr>
              <p:cNvGrpSpPr/>
              <p:nvPr/>
            </p:nvGrpSpPr>
            <p:grpSpPr>
              <a:xfrm>
                <a:off x="-375492" y="1139528"/>
                <a:ext cx="7415785" cy="4700016"/>
                <a:chOff x="-375492" y="1139528"/>
                <a:chExt cx="7415785" cy="4700016"/>
              </a:xfrm>
            </p:grpSpPr>
            <p:sp>
              <p:nvSpPr>
                <p:cNvPr id="19" name="iş1ïḍè">
                  <a:extLst>
                    <a:ext uri="{FF2B5EF4-FFF2-40B4-BE49-F238E27FC236}">
                      <a16:creationId xmlns:a16="http://schemas.microsoft.com/office/drawing/2014/main" xmlns="" id="{BB1F618D-08E3-498B-9C1A-C5B7542C4ECB}"/>
                    </a:ext>
                  </a:extLst>
                </p:cNvPr>
                <p:cNvSpPr/>
                <p:nvPr/>
              </p:nvSpPr>
              <p:spPr>
                <a:xfrm>
                  <a:off x="-375492" y="1139528"/>
                  <a:ext cx="7415784" cy="4700016"/>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a:bodyPr>
                <a:lstStyle/>
                <a:p>
                  <a:pPr algn="ctr"/>
                  <a:endParaRPr lang="en-US" sz="1091"/>
                </a:p>
              </p:txBody>
            </p:sp>
            <p:sp>
              <p:nvSpPr>
                <p:cNvPr id="20" name="î$ľiḓê">
                  <a:extLst>
                    <a:ext uri="{FF2B5EF4-FFF2-40B4-BE49-F238E27FC236}">
                      <a16:creationId xmlns:a16="http://schemas.microsoft.com/office/drawing/2014/main" xmlns="" id="{66C24C3F-3563-48EF-B2C6-0405B80107C6}"/>
                    </a:ext>
                  </a:extLst>
                </p:cNvPr>
                <p:cNvSpPr/>
                <p:nvPr/>
              </p:nvSpPr>
              <p:spPr>
                <a:xfrm>
                  <a:off x="-358011" y="1160080"/>
                  <a:ext cx="7380820" cy="4658913"/>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a:bodyPr>
                <a:lstStyle/>
                <a:p>
                  <a:pPr algn="ctr"/>
                  <a:endParaRPr lang="en-US" sz="1091" dirty="0"/>
                </a:p>
              </p:txBody>
            </p:sp>
            <p:sp>
              <p:nvSpPr>
                <p:cNvPr id="21" name="ïṩḻîḑé" hidden="1">
                  <a:extLst>
                    <a:ext uri="{FF2B5EF4-FFF2-40B4-BE49-F238E27FC236}">
                      <a16:creationId xmlns:a16="http://schemas.microsoft.com/office/drawing/2014/main" xmlns="" id="{5EBFFDD0-F698-4860-90C4-85B2D4DF3014}"/>
                    </a:ext>
                  </a:extLst>
                </p:cNvPr>
                <p:cNvSpPr/>
                <p:nvPr/>
              </p:nvSpPr>
              <p:spPr>
                <a:xfrm>
                  <a:off x="4509683" y="1139528"/>
                  <a:ext cx="2530610" cy="4700016"/>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a:bodyPr>
                <a:lstStyle/>
                <a:p>
                  <a:pPr algn="ctr"/>
                  <a:endParaRPr lang="en-US" sz="1091" dirty="0"/>
                </a:p>
              </p:txBody>
            </p:sp>
          </p:grpSp>
          <p:sp>
            <p:nvSpPr>
              <p:cNvPr id="18" name="îsļiďè">
                <a:extLst>
                  <a:ext uri="{FF2B5EF4-FFF2-40B4-BE49-F238E27FC236}">
                    <a16:creationId xmlns:a16="http://schemas.microsoft.com/office/drawing/2014/main" xmlns="" id="{EAC784A2-3A61-4351-B11C-5CF054439261}"/>
                  </a:ext>
                </a:extLst>
              </p:cNvPr>
              <p:cNvSpPr/>
              <p:nvPr/>
            </p:nvSpPr>
            <p:spPr>
              <a:xfrm>
                <a:off x="3260392" y="1241052"/>
                <a:ext cx="144016" cy="144016"/>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rmAutofit fontScale="25000" lnSpcReduction="20000"/>
              </a:bodyPr>
              <a:lstStyle/>
              <a:p>
                <a:pPr algn="ctr"/>
                <a:endParaRPr lang="en-US" sz="1091"/>
              </a:p>
            </p:txBody>
          </p:sp>
        </p:grpSp>
        <p:sp>
          <p:nvSpPr>
            <p:cNvPr id="16" name="i$1íḋê">
              <a:extLst>
                <a:ext uri="{FF2B5EF4-FFF2-40B4-BE49-F238E27FC236}">
                  <a16:creationId xmlns:a16="http://schemas.microsoft.com/office/drawing/2014/main" xmlns="" id="{D127C9E8-15F3-436B-831E-7B018C84E5A5}"/>
                </a:ext>
              </a:extLst>
            </p:cNvPr>
            <p:cNvSpPr/>
            <p:nvPr/>
          </p:nvSpPr>
          <p:spPr>
            <a:xfrm>
              <a:off x="1166336" y="2313357"/>
              <a:ext cx="4515875" cy="2699819"/>
            </a:xfrm>
            <a:prstGeom prst="rect">
              <a:avLst/>
            </a:prstGeom>
            <a:blipFill>
              <a:blip r:embed="rId3" cstate="screen">
                <a:extLst>
                  <a:ext uri="{28A0092B-C50C-407E-A947-70E740481C1C}">
                    <a14:useLocalDpi xmlns:a14="http://schemas.microsoft.com/office/drawing/2010/main"/>
                  </a:ext>
                </a:extLst>
              </a:blip>
              <a:srcRect/>
              <a:stretch>
                <a:fillRect/>
              </a:stretch>
            </a:blipFill>
            <a:ln w="6350" cap="flat" cmpd="sng" algn="ctr">
              <a:solidFill>
                <a:schemeClr val="tx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grpSp>
      <p:grpSp>
        <p:nvGrpSpPr>
          <p:cNvPr id="8" name="ïsľídé">
            <a:extLst>
              <a:ext uri="{FF2B5EF4-FFF2-40B4-BE49-F238E27FC236}">
                <a16:creationId xmlns:a16="http://schemas.microsoft.com/office/drawing/2014/main" xmlns="" id="{7E1AFD2B-2D04-4A91-907D-B38951055C59}"/>
              </a:ext>
            </a:extLst>
          </p:cNvPr>
          <p:cNvGrpSpPr/>
          <p:nvPr/>
        </p:nvGrpSpPr>
        <p:grpSpPr>
          <a:xfrm>
            <a:off x="787400" y="2590276"/>
            <a:ext cx="603250" cy="0"/>
            <a:chOff x="7150100" y="3662052"/>
            <a:chExt cx="603250" cy="0"/>
          </a:xfrm>
        </p:grpSpPr>
        <p:cxnSp>
          <p:nvCxnSpPr>
            <p:cNvPr id="11" name="直接连接符 10">
              <a:extLst>
                <a:ext uri="{FF2B5EF4-FFF2-40B4-BE49-F238E27FC236}">
                  <a16:creationId xmlns:a16="http://schemas.microsoft.com/office/drawing/2014/main" xmlns="" id="{ACA16EEA-9621-4C83-BD34-A02A6A3365E4}"/>
                </a:ext>
              </a:extLst>
            </p:cNvPr>
            <p:cNvCxnSpPr>
              <a:cxnSpLocks/>
            </p:cNvCxnSpPr>
            <p:nvPr/>
          </p:nvCxnSpPr>
          <p:spPr>
            <a:xfrm>
              <a:off x="7150100" y="3662052"/>
              <a:ext cx="336550" cy="0"/>
            </a:xfrm>
            <a:prstGeom prst="line">
              <a:avLst/>
            </a:prstGeom>
            <a:ln w="635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xmlns="" id="{8A89F147-32C0-4D76-BAB7-C25EC276FDFE}"/>
                </a:ext>
              </a:extLst>
            </p:cNvPr>
            <p:cNvCxnSpPr>
              <a:cxnSpLocks/>
            </p:cNvCxnSpPr>
            <p:nvPr/>
          </p:nvCxnSpPr>
          <p:spPr>
            <a:xfrm>
              <a:off x="7620000" y="3662052"/>
              <a:ext cx="0" cy="0"/>
            </a:xfrm>
            <a:prstGeom prst="line">
              <a:avLst/>
            </a:prstGeom>
            <a:ln w="635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xmlns="" id="{97F61704-4886-418D-B270-830B21889709}"/>
                </a:ext>
              </a:extLst>
            </p:cNvPr>
            <p:cNvCxnSpPr>
              <a:cxnSpLocks/>
            </p:cNvCxnSpPr>
            <p:nvPr/>
          </p:nvCxnSpPr>
          <p:spPr>
            <a:xfrm>
              <a:off x="7753350" y="3662052"/>
              <a:ext cx="0" cy="0"/>
            </a:xfrm>
            <a:prstGeom prst="line">
              <a:avLst/>
            </a:prstGeom>
            <a:ln w="63500" cap="rnd">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10" name="íş1ïḓè">
            <a:extLst>
              <a:ext uri="{FF2B5EF4-FFF2-40B4-BE49-F238E27FC236}">
                <a16:creationId xmlns:a16="http://schemas.microsoft.com/office/drawing/2014/main" xmlns="" id="{0752C00A-11FD-4BFF-8D08-25F47AD582E0}"/>
              </a:ext>
            </a:extLst>
          </p:cNvPr>
          <p:cNvSpPr/>
          <p:nvPr/>
        </p:nvSpPr>
        <p:spPr>
          <a:xfrm>
            <a:off x="673100" y="4479715"/>
            <a:ext cx="1761628" cy="463485"/>
          </a:xfrm>
          <a:prstGeom prst="roundRect">
            <a:avLst>
              <a:gd name="adj" fmla="val 50000"/>
            </a:avLst>
          </a:prstGeom>
          <a:solidFill>
            <a:schemeClr val="accent1"/>
          </a:solidFill>
          <a:ln w="3175"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r>
              <a:rPr lang="zh-CN" altLang="en-US" sz="2000" dirty="0">
                <a:solidFill>
                  <a:schemeClr val="bg1"/>
                </a:solidFill>
                <a:latin typeface="+mj-ea"/>
                <a:ea typeface="+mj-ea"/>
              </a:rPr>
              <a:t>关键词</a:t>
            </a:r>
            <a:endParaRPr sz="2000" dirty="0">
              <a:solidFill>
                <a:schemeClr val="bg1"/>
              </a:solidFill>
              <a:latin typeface="+mj-ea"/>
              <a:ea typeface="+mj-ea"/>
            </a:endParaRPr>
          </a:p>
        </p:txBody>
      </p:sp>
      <p:sp>
        <p:nvSpPr>
          <p:cNvPr id="24" name="文本框 23">
            <a:extLst>
              <a:ext uri="{FF2B5EF4-FFF2-40B4-BE49-F238E27FC236}">
                <a16:creationId xmlns:a16="http://schemas.microsoft.com/office/drawing/2014/main" xmlns="" id="{85DD0E05-E27F-46D3-BA1F-425C78E6494F}"/>
              </a:ext>
            </a:extLst>
          </p:cNvPr>
          <p:cNvSpPr txBox="1"/>
          <p:nvPr/>
        </p:nvSpPr>
        <p:spPr>
          <a:xfrm>
            <a:off x="673101" y="1424178"/>
            <a:ext cx="3213100" cy="954107"/>
          </a:xfrm>
          <a:prstGeom prst="rect">
            <a:avLst/>
          </a:prstGeom>
          <a:noFill/>
        </p:spPr>
        <p:txBody>
          <a:bodyPr wrap="square" rtlCol="0">
            <a:spAutoFit/>
          </a:bodyPr>
          <a:lstStyle/>
          <a:p>
            <a:r>
              <a:rPr lang="zh-CN" altLang="en-US" sz="2800" b="1" dirty="0">
                <a:solidFill>
                  <a:schemeClr val="accent1"/>
                </a:solidFill>
                <a:latin typeface="+mj-ea"/>
                <a:ea typeface="+mj-ea"/>
              </a:rPr>
              <a:t>我们只为客户提供一流产品和服务</a:t>
            </a:r>
          </a:p>
        </p:txBody>
      </p:sp>
      <p:sp>
        <p:nvSpPr>
          <p:cNvPr id="25" name="išľîḑè">
            <a:extLst>
              <a:ext uri="{FF2B5EF4-FFF2-40B4-BE49-F238E27FC236}">
                <a16:creationId xmlns:a16="http://schemas.microsoft.com/office/drawing/2014/main" xmlns="" id="{BA17EE49-C8FA-49EE-9B93-355022A7C8B0}"/>
              </a:ext>
            </a:extLst>
          </p:cNvPr>
          <p:cNvSpPr/>
          <p:nvPr/>
        </p:nvSpPr>
        <p:spPr bwMode="auto">
          <a:xfrm>
            <a:off x="673100" y="2787173"/>
            <a:ext cx="3536950" cy="1626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zh-CN" altLang="en-US" sz="1600" dirty="0">
                <a:solidFill>
                  <a:schemeClr val="tx1">
                    <a:lumMod val="50000"/>
                    <a:lumOff val="50000"/>
                  </a:schemeClr>
                </a:solidFill>
                <a:latin typeface="+mn-ea"/>
              </a:rPr>
              <a:t>在此处输入内容在此处输入内容在此处输入内容在此处输入内容在此处输入内容此处输入内容</a:t>
            </a:r>
          </a:p>
        </p:txBody>
      </p:sp>
      <p:sp>
        <p:nvSpPr>
          <p:cNvPr id="26" name="išľîḑè">
            <a:extLst>
              <a:ext uri="{FF2B5EF4-FFF2-40B4-BE49-F238E27FC236}">
                <a16:creationId xmlns:a16="http://schemas.microsoft.com/office/drawing/2014/main" xmlns="" id="{84D72CB2-8D69-4160-B13F-7C1B9F9E59F2}"/>
              </a:ext>
            </a:extLst>
          </p:cNvPr>
          <p:cNvSpPr/>
          <p:nvPr/>
        </p:nvSpPr>
        <p:spPr bwMode="auto">
          <a:xfrm>
            <a:off x="8247855" y="5087323"/>
            <a:ext cx="3296445" cy="1626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zh-CN" altLang="en-US" sz="1400" dirty="0">
                <a:solidFill>
                  <a:schemeClr val="bg1">
                    <a:lumMod val="95000"/>
                  </a:schemeClr>
                </a:solidFill>
                <a:latin typeface="+mn-ea"/>
              </a:rPr>
              <a:t>在此处输入内容在此处输入内容在此处输入内容在此处输入内容在此处输入内容此处输入内容</a:t>
            </a:r>
          </a:p>
        </p:txBody>
      </p:sp>
    </p:spTree>
    <p:extLst>
      <p:ext uri="{BB962C8B-B14F-4D97-AF65-F5344CB8AC3E}">
        <p14:creationId xmlns:p14="http://schemas.microsoft.com/office/powerpoint/2010/main" val="1116487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îṧḷïḓé">
            <a:extLst>
              <a:ext uri="{FF2B5EF4-FFF2-40B4-BE49-F238E27FC236}">
                <a16:creationId xmlns:a16="http://schemas.microsoft.com/office/drawing/2014/main" xmlns="" id="{7B82B096-4A56-4BCB-A623-EF5B0B848C31}"/>
              </a:ext>
            </a:extLst>
          </p:cNvPr>
          <p:cNvSpPr/>
          <p:nvPr/>
        </p:nvSpPr>
        <p:spPr>
          <a:xfrm>
            <a:off x="1702693" y="0"/>
            <a:ext cx="839700" cy="6108673"/>
          </a:xfrm>
          <a:prstGeom prst="rect">
            <a:avLst/>
          </a:prstGeom>
          <a:solidFill>
            <a:schemeClr val="accent1"/>
          </a:solidFill>
          <a:ln>
            <a:noFill/>
          </a:ln>
        </p:spPr>
        <p:txBody>
          <a:bodyPr spcFirstLastPara="1" wrap="square" lIns="91440" tIns="45720" rIns="91440" bIns="45720" anchor="ctr" anchorCtr="0">
            <a:normAutofit/>
          </a:bodyPr>
          <a:lstStyle/>
          <a:p>
            <a:pPr marL="0" lvl="0" indent="0" algn="l" rtl="0">
              <a:spcBef>
                <a:spcPts val="0"/>
              </a:spcBef>
              <a:spcAft>
                <a:spcPts val="0"/>
              </a:spcAft>
              <a:buNone/>
            </a:pPr>
            <a:endParaRPr/>
          </a:p>
        </p:txBody>
      </p:sp>
      <p:sp>
        <p:nvSpPr>
          <p:cNvPr id="4" name="išḷîdé">
            <a:extLst>
              <a:ext uri="{FF2B5EF4-FFF2-40B4-BE49-F238E27FC236}">
                <a16:creationId xmlns:a16="http://schemas.microsoft.com/office/drawing/2014/main" xmlns="" id="{46905291-339C-4EC1-BA22-6D4757210D12}"/>
              </a:ext>
            </a:extLst>
          </p:cNvPr>
          <p:cNvSpPr/>
          <p:nvPr/>
        </p:nvSpPr>
        <p:spPr>
          <a:xfrm>
            <a:off x="1675068" y="6386287"/>
            <a:ext cx="839700" cy="471714"/>
          </a:xfrm>
          <a:prstGeom prst="rect">
            <a:avLst/>
          </a:prstGeom>
          <a:solidFill>
            <a:schemeClr val="bg1">
              <a:lumMod val="85000"/>
            </a:schemeClr>
          </a:solidFill>
          <a:ln>
            <a:noFill/>
          </a:ln>
        </p:spPr>
        <p:txBody>
          <a:bodyPr spcFirstLastPara="1" wrap="square" lIns="91440" tIns="45720" rIns="91440" bIns="45720" anchor="ctr" anchorCtr="0">
            <a:normAutofit/>
          </a:bodyPr>
          <a:lstStyle/>
          <a:p>
            <a:pPr marL="0" lvl="0" indent="0" algn="l" rtl="0">
              <a:spcBef>
                <a:spcPts val="0"/>
              </a:spcBef>
              <a:spcAft>
                <a:spcPts val="0"/>
              </a:spcAft>
              <a:buNone/>
            </a:pPr>
            <a:endParaRPr/>
          </a:p>
        </p:txBody>
      </p:sp>
      <p:grpSp>
        <p:nvGrpSpPr>
          <p:cNvPr id="5" name="îs1ïdé">
            <a:extLst>
              <a:ext uri="{FF2B5EF4-FFF2-40B4-BE49-F238E27FC236}">
                <a16:creationId xmlns:a16="http://schemas.microsoft.com/office/drawing/2014/main" xmlns="" id="{9D385FA2-7350-4CD1-AF83-5C7D215D853A}"/>
              </a:ext>
            </a:extLst>
          </p:cNvPr>
          <p:cNvGrpSpPr/>
          <p:nvPr/>
        </p:nvGrpSpPr>
        <p:grpSpPr>
          <a:xfrm>
            <a:off x="977900" y="1238590"/>
            <a:ext cx="2234035" cy="4380819"/>
            <a:chOff x="8363170" y="1301751"/>
            <a:chExt cx="2465916" cy="4835524"/>
          </a:xfrm>
          <a:effectLst>
            <a:outerShdw blurRad="63500" sx="102000" sy="102000" algn="ctr" rotWithShape="0">
              <a:schemeClr val="accent1">
                <a:lumMod val="50000"/>
                <a:alpha val="12000"/>
              </a:schemeClr>
            </a:outerShdw>
          </a:effectLst>
        </p:grpSpPr>
        <p:sp>
          <p:nvSpPr>
            <p:cNvPr id="30" name="íṡ1ïḋé">
              <a:extLst>
                <a:ext uri="{FF2B5EF4-FFF2-40B4-BE49-F238E27FC236}">
                  <a16:creationId xmlns:a16="http://schemas.microsoft.com/office/drawing/2014/main" xmlns="" id="{E4B9DE92-0450-4C8F-B435-3BACAFFC3933}"/>
                </a:ext>
              </a:extLst>
            </p:cNvPr>
            <p:cNvSpPr/>
            <p:nvPr/>
          </p:nvSpPr>
          <p:spPr bwMode="auto">
            <a:xfrm>
              <a:off x="8363170" y="1301751"/>
              <a:ext cx="2465916" cy="4835524"/>
            </a:xfrm>
            <a:custGeom>
              <a:avLst/>
              <a:gdLst>
                <a:gd name="T0" fmla="*/ 1432 w 1440"/>
                <a:gd name="T1" fmla="*/ 650 h 2828"/>
                <a:gd name="T2" fmla="*/ 1432 w 1440"/>
                <a:gd name="T3" fmla="*/ 170 h 2828"/>
                <a:gd name="T4" fmla="*/ 1262 w 1440"/>
                <a:gd name="T5" fmla="*/ 0 h 2828"/>
                <a:gd name="T6" fmla="*/ 182 w 1440"/>
                <a:gd name="T7" fmla="*/ 0 h 2828"/>
                <a:gd name="T8" fmla="*/ 12 w 1440"/>
                <a:gd name="T9" fmla="*/ 170 h 2828"/>
                <a:gd name="T10" fmla="*/ 12 w 1440"/>
                <a:gd name="T11" fmla="*/ 375 h 2828"/>
                <a:gd name="T12" fmla="*/ 0 w 1440"/>
                <a:gd name="T13" fmla="*/ 396 h 2828"/>
                <a:gd name="T14" fmla="*/ 0 w 1440"/>
                <a:gd name="T15" fmla="*/ 480 h 2828"/>
                <a:gd name="T16" fmla="*/ 12 w 1440"/>
                <a:gd name="T17" fmla="*/ 501 h 2828"/>
                <a:gd name="T18" fmla="*/ 12 w 1440"/>
                <a:gd name="T19" fmla="*/ 579 h 2828"/>
                <a:gd name="T20" fmla="*/ 0 w 1440"/>
                <a:gd name="T21" fmla="*/ 600 h 2828"/>
                <a:gd name="T22" fmla="*/ 0 w 1440"/>
                <a:gd name="T23" fmla="*/ 780 h 2828"/>
                <a:gd name="T24" fmla="*/ 12 w 1440"/>
                <a:gd name="T25" fmla="*/ 801 h 2828"/>
                <a:gd name="T26" fmla="*/ 12 w 1440"/>
                <a:gd name="T27" fmla="*/ 835 h 2828"/>
                <a:gd name="T28" fmla="*/ 0 w 1440"/>
                <a:gd name="T29" fmla="*/ 856 h 2828"/>
                <a:gd name="T30" fmla="*/ 0 w 1440"/>
                <a:gd name="T31" fmla="*/ 1036 h 2828"/>
                <a:gd name="T32" fmla="*/ 12 w 1440"/>
                <a:gd name="T33" fmla="*/ 1057 h 2828"/>
                <a:gd name="T34" fmla="*/ 12 w 1440"/>
                <a:gd name="T35" fmla="*/ 2658 h 2828"/>
                <a:gd name="T36" fmla="*/ 182 w 1440"/>
                <a:gd name="T37" fmla="*/ 2828 h 2828"/>
                <a:gd name="T38" fmla="*/ 1262 w 1440"/>
                <a:gd name="T39" fmla="*/ 2828 h 2828"/>
                <a:gd name="T40" fmla="*/ 1432 w 1440"/>
                <a:gd name="T41" fmla="*/ 2658 h 2828"/>
                <a:gd name="T42" fmla="*/ 1432 w 1440"/>
                <a:gd name="T43" fmla="*/ 990 h 2828"/>
                <a:gd name="T44" fmla="*/ 1440 w 1440"/>
                <a:gd name="T45" fmla="*/ 972 h 2828"/>
                <a:gd name="T46" fmla="*/ 1440 w 1440"/>
                <a:gd name="T47" fmla="*/ 668 h 2828"/>
                <a:gd name="T48" fmla="*/ 1432 w 1440"/>
                <a:gd name="T49" fmla="*/ 650 h 2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0" h="2828">
                  <a:moveTo>
                    <a:pt x="1432" y="650"/>
                  </a:moveTo>
                  <a:cubicBezTo>
                    <a:pt x="1432" y="170"/>
                    <a:pt x="1432" y="170"/>
                    <a:pt x="1432" y="170"/>
                  </a:cubicBezTo>
                  <a:cubicBezTo>
                    <a:pt x="1432" y="76"/>
                    <a:pt x="1356" y="0"/>
                    <a:pt x="1262" y="0"/>
                  </a:cubicBezTo>
                  <a:cubicBezTo>
                    <a:pt x="182" y="0"/>
                    <a:pt x="182" y="0"/>
                    <a:pt x="182" y="0"/>
                  </a:cubicBezTo>
                  <a:cubicBezTo>
                    <a:pt x="88" y="0"/>
                    <a:pt x="12" y="76"/>
                    <a:pt x="12" y="170"/>
                  </a:cubicBezTo>
                  <a:cubicBezTo>
                    <a:pt x="12" y="375"/>
                    <a:pt x="12" y="375"/>
                    <a:pt x="12" y="375"/>
                  </a:cubicBezTo>
                  <a:cubicBezTo>
                    <a:pt x="5" y="379"/>
                    <a:pt x="0" y="387"/>
                    <a:pt x="0" y="396"/>
                  </a:cubicBezTo>
                  <a:cubicBezTo>
                    <a:pt x="0" y="480"/>
                    <a:pt x="0" y="480"/>
                    <a:pt x="0" y="480"/>
                  </a:cubicBezTo>
                  <a:cubicBezTo>
                    <a:pt x="0" y="489"/>
                    <a:pt x="5" y="497"/>
                    <a:pt x="12" y="501"/>
                  </a:cubicBezTo>
                  <a:cubicBezTo>
                    <a:pt x="12" y="579"/>
                    <a:pt x="12" y="579"/>
                    <a:pt x="12" y="579"/>
                  </a:cubicBezTo>
                  <a:cubicBezTo>
                    <a:pt x="5" y="583"/>
                    <a:pt x="0" y="591"/>
                    <a:pt x="0" y="600"/>
                  </a:cubicBezTo>
                  <a:cubicBezTo>
                    <a:pt x="0" y="780"/>
                    <a:pt x="0" y="780"/>
                    <a:pt x="0" y="780"/>
                  </a:cubicBezTo>
                  <a:cubicBezTo>
                    <a:pt x="0" y="789"/>
                    <a:pt x="5" y="797"/>
                    <a:pt x="12" y="801"/>
                  </a:cubicBezTo>
                  <a:cubicBezTo>
                    <a:pt x="12" y="835"/>
                    <a:pt x="12" y="835"/>
                    <a:pt x="12" y="835"/>
                  </a:cubicBezTo>
                  <a:cubicBezTo>
                    <a:pt x="5" y="839"/>
                    <a:pt x="0" y="847"/>
                    <a:pt x="0" y="856"/>
                  </a:cubicBezTo>
                  <a:cubicBezTo>
                    <a:pt x="0" y="1036"/>
                    <a:pt x="0" y="1036"/>
                    <a:pt x="0" y="1036"/>
                  </a:cubicBezTo>
                  <a:cubicBezTo>
                    <a:pt x="0" y="1045"/>
                    <a:pt x="5" y="1053"/>
                    <a:pt x="12" y="1057"/>
                  </a:cubicBezTo>
                  <a:cubicBezTo>
                    <a:pt x="12" y="2658"/>
                    <a:pt x="12" y="2658"/>
                    <a:pt x="12" y="2658"/>
                  </a:cubicBezTo>
                  <a:cubicBezTo>
                    <a:pt x="12" y="2752"/>
                    <a:pt x="88" y="2828"/>
                    <a:pt x="182" y="2828"/>
                  </a:cubicBezTo>
                  <a:cubicBezTo>
                    <a:pt x="1262" y="2828"/>
                    <a:pt x="1262" y="2828"/>
                    <a:pt x="1262" y="2828"/>
                  </a:cubicBezTo>
                  <a:cubicBezTo>
                    <a:pt x="1356" y="2828"/>
                    <a:pt x="1432" y="2752"/>
                    <a:pt x="1432" y="2658"/>
                  </a:cubicBezTo>
                  <a:cubicBezTo>
                    <a:pt x="1432" y="990"/>
                    <a:pt x="1432" y="990"/>
                    <a:pt x="1432" y="990"/>
                  </a:cubicBezTo>
                  <a:cubicBezTo>
                    <a:pt x="1437" y="985"/>
                    <a:pt x="1440" y="979"/>
                    <a:pt x="1440" y="972"/>
                  </a:cubicBezTo>
                  <a:cubicBezTo>
                    <a:pt x="1440" y="668"/>
                    <a:pt x="1440" y="668"/>
                    <a:pt x="1440" y="668"/>
                  </a:cubicBezTo>
                  <a:cubicBezTo>
                    <a:pt x="1440" y="661"/>
                    <a:pt x="1437" y="655"/>
                    <a:pt x="1432" y="65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p>
              <a:endParaRPr lang="zh-CN" altLang="en-US"/>
            </a:p>
          </p:txBody>
        </p:sp>
        <p:sp>
          <p:nvSpPr>
            <p:cNvPr id="31" name="iṧ1íḋe">
              <a:extLst>
                <a:ext uri="{FF2B5EF4-FFF2-40B4-BE49-F238E27FC236}">
                  <a16:creationId xmlns:a16="http://schemas.microsoft.com/office/drawing/2014/main" xmlns="" id="{FDD0A4BB-6371-4215-8F5E-A1ADAD4A3919}"/>
                </a:ext>
              </a:extLst>
            </p:cNvPr>
            <p:cNvSpPr/>
            <p:nvPr/>
          </p:nvSpPr>
          <p:spPr bwMode="auto">
            <a:xfrm>
              <a:off x="8513230" y="1401418"/>
              <a:ext cx="2164676" cy="4637310"/>
            </a:xfrm>
            <a:custGeom>
              <a:avLst/>
              <a:gdLst>
                <a:gd name="T0" fmla="*/ 1101 w 1264"/>
                <a:gd name="T1" fmla="*/ 2712 h 2712"/>
                <a:gd name="T2" fmla="*/ 163 w 1264"/>
                <a:gd name="T3" fmla="*/ 2712 h 2712"/>
                <a:gd name="T4" fmla="*/ 0 w 1264"/>
                <a:gd name="T5" fmla="*/ 2549 h 2712"/>
                <a:gd name="T6" fmla="*/ 0 w 1264"/>
                <a:gd name="T7" fmla="*/ 163 h 2712"/>
                <a:gd name="T8" fmla="*/ 163 w 1264"/>
                <a:gd name="T9" fmla="*/ 0 h 2712"/>
                <a:gd name="T10" fmla="*/ 1101 w 1264"/>
                <a:gd name="T11" fmla="*/ 0 h 2712"/>
                <a:gd name="T12" fmla="*/ 1264 w 1264"/>
                <a:gd name="T13" fmla="*/ 163 h 2712"/>
                <a:gd name="T14" fmla="*/ 1264 w 1264"/>
                <a:gd name="T15" fmla="*/ 2549 h 2712"/>
                <a:gd name="T16" fmla="*/ 1101 w 1264"/>
                <a:gd name="T17" fmla="*/ 2712 h 2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4" h="2712">
                  <a:moveTo>
                    <a:pt x="1101" y="2712"/>
                  </a:moveTo>
                  <a:cubicBezTo>
                    <a:pt x="163" y="2712"/>
                    <a:pt x="163" y="2712"/>
                    <a:pt x="163" y="2712"/>
                  </a:cubicBezTo>
                  <a:cubicBezTo>
                    <a:pt x="73" y="2712"/>
                    <a:pt x="0" y="2639"/>
                    <a:pt x="0" y="2549"/>
                  </a:cubicBezTo>
                  <a:cubicBezTo>
                    <a:pt x="0" y="163"/>
                    <a:pt x="0" y="163"/>
                    <a:pt x="0" y="163"/>
                  </a:cubicBezTo>
                  <a:cubicBezTo>
                    <a:pt x="0" y="73"/>
                    <a:pt x="73" y="0"/>
                    <a:pt x="163" y="0"/>
                  </a:cubicBezTo>
                  <a:cubicBezTo>
                    <a:pt x="1101" y="0"/>
                    <a:pt x="1101" y="0"/>
                    <a:pt x="1101" y="0"/>
                  </a:cubicBezTo>
                  <a:cubicBezTo>
                    <a:pt x="1191" y="0"/>
                    <a:pt x="1264" y="73"/>
                    <a:pt x="1264" y="163"/>
                  </a:cubicBezTo>
                  <a:cubicBezTo>
                    <a:pt x="1264" y="2549"/>
                    <a:pt x="1264" y="2549"/>
                    <a:pt x="1264" y="2549"/>
                  </a:cubicBezTo>
                  <a:cubicBezTo>
                    <a:pt x="1264" y="2639"/>
                    <a:pt x="1191" y="2712"/>
                    <a:pt x="1101" y="2712"/>
                  </a:cubicBezTo>
                  <a:close/>
                </a:path>
              </a:pathLst>
            </a:custGeom>
            <a:blipFill>
              <a:blip r:embed="rId2" cstate="screen">
                <a:extLst>
                  <a:ext uri="{28A0092B-C50C-407E-A947-70E740481C1C}">
                    <a14:useLocalDpi xmlns:a14="http://schemas.microsoft.com/office/drawing/2010/main"/>
                  </a:ext>
                </a:extLst>
              </a:blip>
              <a:srcRect/>
              <a:stretch>
                <a:fillRect/>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zh-CN" altLang="en-US">
                <a:solidFill>
                  <a:schemeClr val="lt1"/>
                </a:solidFill>
              </a:endParaRPr>
            </a:p>
          </p:txBody>
        </p:sp>
        <p:sp>
          <p:nvSpPr>
            <p:cNvPr id="32" name="íṥḷîḑè">
              <a:extLst>
                <a:ext uri="{FF2B5EF4-FFF2-40B4-BE49-F238E27FC236}">
                  <a16:creationId xmlns:a16="http://schemas.microsoft.com/office/drawing/2014/main" xmlns="" id="{1FE0FD66-33AF-4265-9F01-FFEE65AE535E}"/>
                </a:ext>
              </a:extLst>
            </p:cNvPr>
            <p:cNvSpPr/>
            <p:nvPr/>
          </p:nvSpPr>
          <p:spPr bwMode="auto">
            <a:xfrm>
              <a:off x="9061958" y="1390220"/>
              <a:ext cx="1068340" cy="192615"/>
            </a:xfrm>
            <a:custGeom>
              <a:avLst/>
              <a:gdLst>
                <a:gd name="T0" fmla="*/ 624 w 624"/>
                <a:gd name="T1" fmla="*/ 0 h 112"/>
                <a:gd name="T2" fmla="*/ 608 w 624"/>
                <a:gd name="T3" fmla="*/ 0 h 112"/>
                <a:gd name="T4" fmla="*/ 600 w 624"/>
                <a:gd name="T5" fmla="*/ 0 h 112"/>
                <a:gd name="T6" fmla="*/ 25 w 624"/>
                <a:gd name="T7" fmla="*/ 0 h 112"/>
                <a:gd name="T8" fmla="*/ 16 w 624"/>
                <a:gd name="T9" fmla="*/ 0 h 112"/>
                <a:gd name="T10" fmla="*/ 0 w 624"/>
                <a:gd name="T11" fmla="*/ 0 h 112"/>
                <a:gd name="T12" fmla="*/ 17 w 624"/>
                <a:gd name="T13" fmla="*/ 16 h 112"/>
                <a:gd name="T14" fmla="*/ 17 w 624"/>
                <a:gd name="T15" fmla="*/ 16 h 112"/>
                <a:gd name="T16" fmla="*/ 128 w 624"/>
                <a:gd name="T17" fmla="*/ 112 h 112"/>
                <a:gd name="T18" fmla="*/ 496 w 624"/>
                <a:gd name="T19" fmla="*/ 112 h 112"/>
                <a:gd name="T20" fmla="*/ 607 w 624"/>
                <a:gd name="T21" fmla="*/ 13 h 112"/>
                <a:gd name="T22" fmla="*/ 624 w 624"/>
                <a:gd name="T23"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4" h="112">
                  <a:moveTo>
                    <a:pt x="624" y="0"/>
                  </a:moveTo>
                  <a:cubicBezTo>
                    <a:pt x="608" y="0"/>
                    <a:pt x="608" y="0"/>
                    <a:pt x="608" y="0"/>
                  </a:cubicBezTo>
                  <a:cubicBezTo>
                    <a:pt x="600" y="0"/>
                    <a:pt x="600" y="0"/>
                    <a:pt x="600" y="0"/>
                  </a:cubicBezTo>
                  <a:cubicBezTo>
                    <a:pt x="25" y="0"/>
                    <a:pt x="25" y="0"/>
                    <a:pt x="25" y="0"/>
                  </a:cubicBezTo>
                  <a:cubicBezTo>
                    <a:pt x="16" y="0"/>
                    <a:pt x="16" y="0"/>
                    <a:pt x="16" y="0"/>
                  </a:cubicBezTo>
                  <a:cubicBezTo>
                    <a:pt x="0" y="0"/>
                    <a:pt x="0" y="0"/>
                    <a:pt x="0" y="0"/>
                  </a:cubicBezTo>
                  <a:cubicBezTo>
                    <a:pt x="0" y="0"/>
                    <a:pt x="16" y="0"/>
                    <a:pt x="17" y="16"/>
                  </a:cubicBezTo>
                  <a:cubicBezTo>
                    <a:pt x="17" y="16"/>
                    <a:pt x="17" y="16"/>
                    <a:pt x="17" y="16"/>
                  </a:cubicBezTo>
                  <a:cubicBezTo>
                    <a:pt x="25" y="70"/>
                    <a:pt x="72" y="112"/>
                    <a:pt x="128" y="112"/>
                  </a:cubicBezTo>
                  <a:cubicBezTo>
                    <a:pt x="496" y="112"/>
                    <a:pt x="496" y="112"/>
                    <a:pt x="496" y="112"/>
                  </a:cubicBezTo>
                  <a:cubicBezTo>
                    <a:pt x="553" y="112"/>
                    <a:pt x="600" y="69"/>
                    <a:pt x="607" y="13"/>
                  </a:cubicBezTo>
                  <a:cubicBezTo>
                    <a:pt x="615" y="0"/>
                    <a:pt x="624" y="0"/>
                    <a:pt x="624"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fontScale="32500" lnSpcReduction="20000"/>
            </a:bodyPr>
            <a:lstStyle/>
            <a:p>
              <a:endParaRPr lang="zh-CN" altLang="en-US"/>
            </a:p>
          </p:txBody>
        </p:sp>
        <p:sp>
          <p:nvSpPr>
            <p:cNvPr id="33" name="ïşľíḑe">
              <a:extLst>
                <a:ext uri="{FF2B5EF4-FFF2-40B4-BE49-F238E27FC236}">
                  <a16:creationId xmlns:a16="http://schemas.microsoft.com/office/drawing/2014/main" xmlns="" id="{A8FCB144-4444-4121-B608-5AD6C2BFC039}"/>
                </a:ext>
              </a:extLst>
            </p:cNvPr>
            <p:cNvSpPr/>
            <p:nvPr/>
          </p:nvSpPr>
          <p:spPr bwMode="auto">
            <a:xfrm>
              <a:off x="9170584" y="5877469"/>
              <a:ext cx="856688" cy="34716"/>
            </a:xfrm>
            <a:custGeom>
              <a:avLst/>
              <a:gdLst>
                <a:gd name="T0" fmla="*/ 490 w 500"/>
                <a:gd name="T1" fmla="*/ 20 h 20"/>
                <a:gd name="T2" fmla="*/ 10 w 500"/>
                <a:gd name="T3" fmla="*/ 20 h 20"/>
                <a:gd name="T4" fmla="*/ 0 w 500"/>
                <a:gd name="T5" fmla="*/ 10 h 20"/>
                <a:gd name="T6" fmla="*/ 0 w 500"/>
                <a:gd name="T7" fmla="*/ 10 h 20"/>
                <a:gd name="T8" fmla="*/ 10 w 500"/>
                <a:gd name="T9" fmla="*/ 0 h 20"/>
                <a:gd name="T10" fmla="*/ 490 w 500"/>
                <a:gd name="T11" fmla="*/ 0 h 20"/>
                <a:gd name="T12" fmla="*/ 500 w 500"/>
                <a:gd name="T13" fmla="*/ 10 h 20"/>
                <a:gd name="T14" fmla="*/ 500 w 500"/>
                <a:gd name="T15" fmla="*/ 10 h 20"/>
                <a:gd name="T16" fmla="*/ 490 w 500"/>
                <a:gd name="T1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0" h="20">
                  <a:moveTo>
                    <a:pt x="490" y="20"/>
                  </a:moveTo>
                  <a:cubicBezTo>
                    <a:pt x="10" y="20"/>
                    <a:pt x="10" y="20"/>
                    <a:pt x="10" y="20"/>
                  </a:cubicBezTo>
                  <a:cubicBezTo>
                    <a:pt x="4" y="20"/>
                    <a:pt x="0" y="16"/>
                    <a:pt x="0" y="10"/>
                  </a:cubicBezTo>
                  <a:cubicBezTo>
                    <a:pt x="0" y="10"/>
                    <a:pt x="0" y="10"/>
                    <a:pt x="0" y="10"/>
                  </a:cubicBezTo>
                  <a:cubicBezTo>
                    <a:pt x="0" y="5"/>
                    <a:pt x="4" y="0"/>
                    <a:pt x="10" y="0"/>
                  </a:cubicBezTo>
                  <a:cubicBezTo>
                    <a:pt x="490" y="0"/>
                    <a:pt x="490" y="0"/>
                    <a:pt x="490" y="0"/>
                  </a:cubicBezTo>
                  <a:cubicBezTo>
                    <a:pt x="495" y="0"/>
                    <a:pt x="500" y="5"/>
                    <a:pt x="500" y="10"/>
                  </a:cubicBezTo>
                  <a:cubicBezTo>
                    <a:pt x="500" y="10"/>
                    <a:pt x="500" y="10"/>
                    <a:pt x="500" y="10"/>
                  </a:cubicBezTo>
                  <a:cubicBezTo>
                    <a:pt x="500" y="16"/>
                    <a:pt x="495" y="20"/>
                    <a:pt x="490" y="20"/>
                  </a:cubicBezTo>
                  <a:close/>
                </a:path>
              </a:pathLst>
            </a:custGeom>
            <a:solidFill>
              <a:schemeClr val="bg1"/>
            </a:solidFill>
            <a:ln>
              <a:noFill/>
            </a:ln>
          </p:spPr>
          <p:txBody>
            <a:bodyPr vert="horz" wrap="square" lIns="91440" tIns="45720" rIns="91440" bIns="45720" numCol="1" anchor="t" anchorCtr="0" compatLnSpc="1">
              <a:prstTxWarp prst="textNoShape">
                <a:avLst/>
              </a:prstTxWarp>
              <a:normAutofit fontScale="25000" lnSpcReduction="20000"/>
            </a:bodyPr>
            <a:lstStyle/>
            <a:p>
              <a:endParaRPr lang="zh-CN" altLang="en-US"/>
            </a:p>
          </p:txBody>
        </p:sp>
        <p:sp>
          <p:nvSpPr>
            <p:cNvPr id="34" name="íśḻíḑe">
              <a:extLst>
                <a:ext uri="{FF2B5EF4-FFF2-40B4-BE49-F238E27FC236}">
                  <a16:creationId xmlns:a16="http://schemas.microsoft.com/office/drawing/2014/main" xmlns="" id="{1399A4C1-B3CA-4C4D-A6A8-3FC5E063885F}"/>
                </a:ext>
              </a:extLst>
            </p:cNvPr>
            <p:cNvSpPr/>
            <p:nvPr/>
          </p:nvSpPr>
          <p:spPr bwMode="auto">
            <a:xfrm>
              <a:off x="9321764" y="1466370"/>
              <a:ext cx="384110" cy="40315"/>
            </a:xfrm>
            <a:custGeom>
              <a:avLst/>
              <a:gdLst>
                <a:gd name="T0" fmla="*/ 212 w 224"/>
                <a:gd name="T1" fmla="*/ 24 h 24"/>
                <a:gd name="T2" fmla="*/ 12 w 224"/>
                <a:gd name="T3" fmla="*/ 24 h 24"/>
                <a:gd name="T4" fmla="*/ 0 w 224"/>
                <a:gd name="T5" fmla="*/ 12 h 24"/>
                <a:gd name="T6" fmla="*/ 0 w 224"/>
                <a:gd name="T7" fmla="*/ 12 h 24"/>
                <a:gd name="T8" fmla="*/ 12 w 224"/>
                <a:gd name="T9" fmla="*/ 0 h 24"/>
                <a:gd name="T10" fmla="*/ 212 w 224"/>
                <a:gd name="T11" fmla="*/ 0 h 24"/>
                <a:gd name="T12" fmla="*/ 224 w 224"/>
                <a:gd name="T13" fmla="*/ 12 h 24"/>
                <a:gd name="T14" fmla="*/ 224 w 224"/>
                <a:gd name="T15" fmla="*/ 12 h 24"/>
                <a:gd name="T16" fmla="*/ 212 w 224"/>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4" h="24">
                  <a:moveTo>
                    <a:pt x="212" y="24"/>
                  </a:moveTo>
                  <a:cubicBezTo>
                    <a:pt x="12" y="24"/>
                    <a:pt x="12" y="24"/>
                    <a:pt x="12" y="24"/>
                  </a:cubicBezTo>
                  <a:cubicBezTo>
                    <a:pt x="5" y="24"/>
                    <a:pt x="0" y="19"/>
                    <a:pt x="0" y="12"/>
                  </a:cubicBezTo>
                  <a:cubicBezTo>
                    <a:pt x="0" y="12"/>
                    <a:pt x="0" y="12"/>
                    <a:pt x="0" y="12"/>
                  </a:cubicBezTo>
                  <a:cubicBezTo>
                    <a:pt x="0" y="5"/>
                    <a:pt x="5" y="0"/>
                    <a:pt x="12" y="0"/>
                  </a:cubicBezTo>
                  <a:cubicBezTo>
                    <a:pt x="212" y="0"/>
                    <a:pt x="212" y="0"/>
                    <a:pt x="212" y="0"/>
                  </a:cubicBezTo>
                  <a:cubicBezTo>
                    <a:pt x="219" y="0"/>
                    <a:pt x="224" y="5"/>
                    <a:pt x="224" y="12"/>
                  </a:cubicBezTo>
                  <a:cubicBezTo>
                    <a:pt x="224" y="12"/>
                    <a:pt x="224" y="12"/>
                    <a:pt x="224" y="12"/>
                  </a:cubicBezTo>
                  <a:cubicBezTo>
                    <a:pt x="224" y="19"/>
                    <a:pt x="219" y="24"/>
                    <a:pt x="212" y="24"/>
                  </a:cubicBez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normAutofit fontScale="25000" lnSpcReduction="20000"/>
            </a:bodyPr>
            <a:lstStyle/>
            <a:p>
              <a:endParaRPr lang="zh-CN" altLang="en-US"/>
            </a:p>
          </p:txBody>
        </p:sp>
        <p:sp>
          <p:nvSpPr>
            <p:cNvPr id="35" name="ïsļiḍè">
              <a:extLst>
                <a:ext uri="{FF2B5EF4-FFF2-40B4-BE49-F238E27FC236}">
                  <a16:creationId xmlns:a16="http://schemas.microsoft.com/office/drawing/2014/main" xmlns="" id="{72913740-F4AC-4BB3-B130-66D2C8EA0799}"/>
                </a:ext>
              </a:extLst>
            </p:cNvPr>
            <p:cNvSpPr/>
            <p:nvPr/>
          </p:nvSpPr>
          <p:spPr bwMode="auto">
            <a:xfrm>
              <a:off x="9780904" y="1445092"/>
              <a:ext cx="88469" cy="89588"/>
            </a:xfrm>
            <a:prstGeom prst="ellipse">
              <a:avLst/>
            </a:prstGeom>
            <a:solidFill>
              <a:schemeClr val="bg1">
                <a:lumMod val="50000"/>
              </a:schemeClr>
            </a:solidFill>
            <a:ln>
              <a:noFill/>
            </a:ln>
          </p:spPr>
          <p:txBody>
            <a:bodyPr vert="horz" wrap="square" lIns="91440" tIns="45720" rIns="91440" bIns="45720" numCol="1" anchor="t" anchorCtr="0" compatLnSpc="1">
              <a:prstTxWarp prst="textNoShape">
                <a:avLst/>
              </a:prstTxWarp>
              <a:normAutofit fontScale="25000" lnSpcReduction="20000"/>
            </a:bodyPr>
            <a:lstStyle/>
            <a:p>
              <a:endParaRPr lang="zh-CN" altLang="en-US"/>
            </a:p>
          </p:txBody>
        </p:sp>
      </p:grpSp>
      <p:grpSp>
        <p:nvGrpSpPr>
          <p:cNvPr id="24" name="íSľiďè">
            <a:extLst>
              <a:ext uri="{FF2B5EF4-FFF2-40B4-BE49-F238E27FC236}">
                <a16:creationId xmlns:a16="http://schemas.microsoft.com/office/drawing/2014/main" xmlns="" id="{733AC87A-80FF-42BB-8EB5-5E5A798A7B33}"/>
              </a:ext>
            </a:extLst>
          </p:cNvPr>
          <p:cNvGrpSpPr/>
          <p:nvPr/>
        </p:nvGrpSpPr>
        <p:grpSpPr>
          <a:xfrm>
            <a:off x="4667551" y="3753457"/>
            <a:ext cx="632838" cy="634512"/>
            <a:chOff x="3852543" y="1667810"/>
            <a:chExt cx="823456" cy="825634"/>
          </a:xfrm>
        </p:grpSpPr>
        <p:sp>
          <p:nvSpPr>
            <p:cNvPr id="28" name="ïślîḑe">
              <a:extLst>
                <a:ext uri="{FF2B5EF4-FFF2-40B4-BE49-F238E27FC236}">
                  <a16:creationId xmlns:a16="http://schemas.microsoft.com/office/drawing/2014/main" xmlns="" id="{93804BF7-A951-4B82-ADE5-EE1112527848}"/>
                </a:ext>
              </a:extLst>
            </p:cNvPr>
            <p:cNvSpPr/>
            <p:nvPr/>
          </p:nvSpPr>
          <p:spPr bwMode="auto">
            <a:xfrm>
              <a:off x="3852543" y="1667810"/>
              <a:ext cx="823456" cy="825634"/>
            </a:xfrm>
            <a:prstGeom prst="ellipse">
              <a:avLst/>
            </a:prstGeom>
            <a:solidFill>
              <a:schemeClr val="accent1"/>
            </a:solidFill>
            <a:ln w="28575">
              <a:solidFill>
                <a:schemeClr val="bg1"/>
              </a:solidFill>
            </a:ln>
          </p:spPr>
          <p:txBody>
            <a:bodyPr vert="horz" wrap="square" lIns="91440" tIns="45720" rIns="91440" bIns="45720" numCol="1" anchor="ctr" anchorCtr="0" compatLnSpc="1">
              <a:prstTxWarp prst="textNoShape">
                <a:avLst/>
              </a:prstTxWarp>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en-US" sz="3200" dirty="0">
                <a:solidFill>
                  <a:srgbClr val="FFFFFF"/>
                </a:solidFill>
              </a:endParaRPr>
            </a:p>
          </p:txBody>
        </p:sp>
        <p:sp>
          <p:nvSpPr>
            <p:cNvPr id="29" name="iSḷïḍe">
              <a:extLst>
                <a:ext uri="{FF2B5EF4-FFF2-40B4-BE49-F238E27FC236}">
                  <a16:creationId xmlns:a16="http://schemas.microsoft.com/office/drawing/2014/main" xmlns="" id="{E332A12B-1CBB-44CE-BB7A-FF3FBA978B9B}"/>
                </a:ext>
              </a:extLst>
            </p:cNvPr>
            <p:cNvSpPr/>
            <p:nvPr/>
          </p:nvSpPr>
          <p:spPr bwMode="auto">
            <a:xfrm>
              <a:off x="4053488" y="1884519"/>
              <a:ext cx="421566" cy="392214"/>
            </a:xfrm>
            <a:custGeom>
              <a:avLst/>
              <a:gdLst>
                <a:gd name="connsiteX0" fmla="*/ 362096 w 576922"/>
                <a:gd name="connsiteY0" fmla="*/ 472751 h 536754"/>
                <a:gd name="connsiteX1" fmla="*/ 376350 w 576922"/>
                <a:gd name="connsiteY1" fmla="*/ 536754 h 536754"/>
                <a:gd name="connsiteX2" fmla="*/ 362096 w 576922"/>
                <a:gd name="connsiteY2" fmla="*/ 536754 h 536754"/>
                <a:gd name="connsiteX3" fmla="*/ 214826 w 576922"/>
                <a:gd name="connsiteY3" fmla="*/ 472751 h 536754"/>
                <a:gd name="connsiteX4" fmla="*/ 214826 w 576922"/>
                <a:gd name="connsiteY4" fmla="*/ 536754 h 536754"/>
                <a:gd name="connsiteX5" fmla="*/ 200572 w 576922"/>
                <a:gd name="connsiteY5" fmla="*/ 536754 h 536754"/>
                <a:gd name="connsiteX6" fmla="*/ 288461 w 576922"/>
                <a:gd name="connsiteY6" fmla="*/ 200761 h 536754"/>
                <a:gd name="connsiteX7" fmla="*/ 221958 w 576922"/>
                <a:gd name="connsiteY7" fmla="*/ 267171 h 536754"/>
                <a:gd name="connsiteX8" fmla="*/ 288461 w 576922"/>
                <a:gd name="connsiteY8" fmla="*/ 346317 h 536754"/>
                <a:gd name="connsiteX9" fmla="*/ 354963 w 576922"/>
                <a:gd name="connsiteY9" fmla="*/ 267171 h 536754"/>
                <a:gd name="connsiteX10" fmla="*/ 288461 w 576922"/>
                <a:gd name="connsiteY10" fmla="*/ 200761 h 536754"/>
                <a:gd name="connsiteX11" fmla="*/ 279958 w 576922"/>
                <a:gd name="connsiteY11" fmla="*/ 97355 h 536754"/>
                <a:gd name="connsiteX12" fmla="*/ 296963 w 576922"/>
                <a:gd name="connsiteY12" fmla="*/ 97355 h 536754"/>
                <a:gd name="connsiteX13" fmla="*/ 494649 w 576922"/>
                <a:gd name="connsiteY13" fmla="*/ 267626 h 536754"/>
                <a:gd name="connsiteX14" fmla="*/ 499204 w 576922"/>
                <a:gd name="connsiteY14" fmla="*/ 277481 h 536754"/>
                <a:gd name="connsiteX15" fmla="*/ 499204 w 576922"/>
                <a:gd name="connsiteY15" fmla="*/ 523715 h 536754"/>
                <a:gd name="connsiteX16" fmla="*/ 486147 w 576922"/>
                <a:gd name="connsiteY16" fmla="*/ 536754 h 536754"/>
                <a:gd name="connsiteX17" fmla="*/ 430272 w 576922"/>
                <a:gd name="connsiteY17" fmla="*/ 536754 h 536754"/>
                <a:gd name="connsiteX18" fmla="*/ 398084 w 576922"/>
                <a:gd name="connsiteY18" fmla="*/ 393017 h 536754"/>
                <a:gd name="connsiteX19" fmla="*/ 385634 w 576922"/>
                <a:gd name="connsiteY19" fmla="*/ 376035 h 536754"/>
                <a:gd name="connsiteX20" fmla="*/ 298482 w 576922"/>
                <a:gd name="connsiteY20" fmla="*/ 352231 h 536754"/>
                <a:gd name="connsiteX21" fmla="*/ 291953 w 576922"/>
                <a:gd name="connsiteY21" fmla="*/ 365270 h 536754"/>
                <a:gd name="connsiteX22" fmla="*/ 291801 w 576922"/>
                <a:gd name="connsiteY22" fmla="*/ 365270 h 536754"/>
                <a:gd name="connsiteX23" fmla="*/ 309565 w 576922"/>
                <a:gd name="connsiteY23" fmla="*/ 502943 h 536754"/>
                <a:gd name="connsiteX24" fmla="*/ 290131 w 576922"/>
                <a:gd name="connsiteY24" fmla="*/ 536754 h 536754"/>
                <a:gd name="connsiteX25" fmla="*/ 286791 w 576922"/>
                <a:gd name="connsiteY25" fmla="*/ 536754 h 536754"/>
                <a:gd name="connsiteX26" fmla="*/ 267356 w 576922"/>
                <a:gd name="connsiteY26" fmla="*/ 502943 h 536754"/>
                <a:gd name="connsiteX27" fmla="*/ 285120 w 576922"/>
                <a:gd name="connsiteY27" fmla="*/ 365270 h 536754"/>
                <a:gd name="connsiteX28" fmla="*/ 284969 w 576922"/>
                <a:gd name="connsiteY28" fmla="*/ 365270 h 536754"/>
                <a:gd name="connsiteX29" fmla="*/ 278440 w 576922"/>
                <a:gd name="connsiteY29" fmla="*/ 352231 h 536754"/>
                <a:gd name="connsiteX30" fmla="*/ 191288 w 576922"/>
                <a:gd name="connsiteY30" fmla="*/ 376035 h 536754"/>
                <a:gd name="connsiteX31" fmla="*/ 178838 w 576922"/>
                <a:gd name="connsiteY31" fmla="*/ 393017 h 536754"/>
                <a:gd name="connsiteX32" fmla="*/ 146649 w 576922"/>
                <a:gd name="connsiteY32" fmla="*/ 536754 h 536754"/>
                <a:gd name="connsiteX33" fmla="*/ 90775 w 576922"/>
                <a:gd name="connsiteY33" fmla="*/ 536754 h 536754"/>
                <a:gd name="connsiteX34" fmla="*/ 77717 w 576922"/>
                <a:gd name="connsiteY34" fmla="*/ 523715 h 536754"/>
                <a:gd name="connsiteX35" fmla="*/ 77717 w 576922"/>
                <a:gd name="connsiteY35" fmla="*/ 277481 h 536754"/>
                <a:gd name="connsiteX36" fmla="*/ 82272 w 576922"/>
                <a:gd name="connsiteY36" fmla="*/ 267626 h 536754"/>
                <a:gd name="connsiteX37" fmla="*/ 288461 w 576922"/>
                <a:gd name="connsiteY37" fmla="*/ 0 h 536754"/>
                <a:gd name="connsiteX38" fmla="*/ 305620 w 576922"/>
                <a:gd name="connsiteY38" fmla="*/ 6254 h 536754"/>
                <a:gd name="connsiteX39" fmla="*/ 567855 w 576922"/>
                <a:gd name="connsiteY39" fmla="*/ 231550 h 536754"/>
                <a:gd name="connsiteX40" fmla="*/ 570588 w 576922"/>
                <a:gd name="connsiteY40" fmla="*/ 268392 h 536754"/>
                <a:gd name="connsiteX41" fmla="*/ 550696 w 576922"/>
                <a:gd name="connsiteY41" fmla="*/ 277488 h 536754"/>
                <a:gd name="connsiteX42" fmla="*/ 533690 w 576922"/>
                <a:gd name="connsiteY42" fmla="*/ 271272 h 536754"/>
                <a:gd name="connsiteX43" fmla="*/ 288461 w 576922"/>
                <a:gd name="connsiteY43" fmla="*/ 60683 h 536754"/>
                <a:gd name="connsiteX44" fmla="*/ 43232 w 576922"/>
                <a:gd name="connsiteY44" fmla="*/ 271272 h 536754"/>
                <a:gd name="connsiteX45" fmla="*/ 6334 w 576922"/>
                <a:gd name="connsiteY45" fmla="*/ 268392 h 536754"/>
                <a:gd name="connsiteX46" fmla="*/ 9067 w 576922"/>
                <a:gd name="connsiteY46" fmla="*/ 231550 h 536754"/>
                <a:gd name="connsiteX47" fmla="*/ 271303 w 576922"/>
                <a:gd name="connsiteY47" fmla="*/ 6254 h 536754"/>
                <a:gd name="connsiteX48" fmla="*/ 288461 w 576922"/>
                <a:gd name="connsiteY48" fmla="*/ 0 h 536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76922" h="536754">
                  <a:moveTo>
                    <a:pt x="362096" y="472751"/>
                  </a:moveTo>
                  <a:lnTo>
                    <a:pt x="376350" y="536754"/>
                  </a:lnTo>
                  <a:lnTo>
                    <a:pt x="362096" y="536754"/>
                  </a:lnTo>
                  <a:close/>
                  <a:moveTo>
                    <a:pt x="214826" y="472751"/>
                  </a:moveTo>
                  <a:lnTo>
                    <a:pt x="214826" y="536754"/>
                  </a:lnTo>
                  <a:lnTo>
                    <a:pt x="200572" y="536754"/>
                  </a:lnTo>
                  <a:close/>
                  <a:moveTo>
                    <a:pt x="288461" y="200761"/>
                  </a:moveTo>
                  <a:cubicBezTo>
                    <a:pt x="251717" y="200761"/>
                    <a:pt x="221958" y="230478"/>
                    <a:pt x="221958" y="267171"/>
                  </a:cubicBezTo>
                  <a:cubicBezTo>
                    <a:pt x="221958" y="303712"/>
                    <a:pt x="251717" y="346317"/>
                    <a:pt x="288461" y="346317"/>
                  </a:cubicBezTo>
                  <a:cubicBezTo>
                    <a:pt x="325204" y="346317"/>
                    <a:pt x="354963" y="303712"/>
                    <a:pt x="354963" y="267171"/>
                  </a:cubicBezTo>
                  <a:cubicBezTo>
                    <a:pt x="354963" y="230478"/>
                    <a:pt x="325204" y="200761"/>
                    <a:pt x="288461" y="200761"/>
                  </a:cubicBezTo>
                  <a:close/>
                  <a:moveTo>
                    <a:pt x="279958" y="97355"/>
                  </a:moveTo>
                  <a:cubicBezTo>
                    <a:pt x="284817" y="93109"/>
                    <a:pt x="292105" y="93109"/>
                    <a:pt x="296963" y="97355"/>
                  </a:cubicBezTo>
                  <a:lnTo>
                    <a:pt x="494649" y="267626"/>
                  </a:lnTo>
                  <a:cubicBezTo>
                    <a:pt x="497534" y="270052"/>
                    <a:pt x="499204" y="273691"/>
                    <a:pt x="499204" y="277481"/>
                  </a:cubicBezTo>
                  <a:lnTo>
                    <a:pt x="499204" y="523715"/>
                  </a:lnTo>
                  <a:cubicBezTo>
                    <a:pt x="499204" y="530993"/>
                    <a:pt x="493283" y="536754"/>
                    <a:pt x="486147" y="536754"/>
                  </a:cubicBezTo>
                  <a:lnTo>
                    <a:pt x="430272" y="536754"/>
                  </a:lnTo>
                  <a:lnTo>
                    <a:pt x="398084" y="393017"/>
                  </a:lnTo>
                  <a:cubicBezTo>
                    <a:pt x="396414" y="386194"/>
                    <a:pt x="392314" y="379826"/>
                    <a:pt x="385634" y="376035"/>
                  </a:cubicBezTo>
                  <a:cubicBezTo>
                    <a:pt x="383963" y="375126"/>
                    <a:pt x="346916" y="354808"/>
                    <a:pt x="298482" y="352231"/>
                  </a:cubicBezTo>
                  <a:lnTo>
                    <a:pt x="291953" y="365270"/>
                  </a:lnTo>
                  <a:lnTo>
                    <a:pt x="291801" y="365270"/>
                  </a:lnTo>
                  <a:lnTo>
                    <a:pt x="309565" y="502943"/>
                  </a:lnTo>
                  <a:lnTo>
                    <a:pt x="290131" y="536754"/>
                  </a:lnTo>
                  <a:lnTo>
                    <a:pt x="286791" y="536754"/>
                  </a:lnTo>
                  <a:lnTo>
                    <a:pt x="267356" y="502943"/>
                  </a:lnTo>
                  <a:lnTo>
                    <a:pt x="285120" y="365270"/>
                  </a:lnTo>
                  <a:lnTo>
                    <a:pt x="284969" y="365270"/>
                  </a:lnTo>
                  <a:lnTo>
                    <a:pt x="278440" y="352231"/>
                  </a:lnTo>
                  <a:cubicBezTo>
                    <a:pt x="229853" y="354808"/>
                    <a:pt x="192958" y="375126"/>
                    <a:pt x="191288" y="376035"/>
                  </a:cubicBezTo>
                  <a:cubicBezTo>
                    <a:pt x="184607" y="379826"/>
                    <a:pt x="180508" y="386194"/>
                    <a:pt x="178838" y="393017"/>
                  </a:cubicBezTo>
                  <a:lnTo>
                    <a:pt x="146649" y="536754"/>
                  </a:lnTo>
                  <a:lnTo>
                    <a:pt x="90775" y="536754"/>
                  </a:lnTo>
                  <a:cubicBezTo>
                    <a:pt x="83639" y="536754"/>
                    <a:pt x="77717" y="530993"/>
                    <a:pt x="77717" y="523715"/>
                  </a:cubicBezTo>
                  <a:lnTo>
                    <a:pt x="77717" y="277481"/>
                  </a:lnTo>
                  <a:cubicBezTo>
                    <a:pt x="77717" y="273691"/>
                    <a:pt x="79387" y="270052"/>
                    <a:pt x="82272" y="267626"/>
                  </a:cubicBezTo>
                  <a:close/>
                  <a:moveTo>
                    <a:pt x="288461" y="0"/>
                  </a:moveTo>
                  <a:cubicBezTo>
                    <a:pt x="294573" y="0"/>
                    <a:pt x="300685" y="2085"/>
                    <a:pt x="305620" y="6254"/>
                  </a:cubicBezTo>
                  <a:lnTo>
                    <a:pt x="567855" y="231550"/>
                  </a:lnTo>
                  <a:cubicBezTo>
                    <a:pt x="578787" y="240950"/>
                    <a:pt x="580002" y="257476"/>
                    <a:pt x="570588" y="268392"/>
                  </a:cubicBezTo>
                  <a:cubicBezTo>
                    <a:pt x="565425" y="274456"/>
                    <a:pt x="558137" y="277488"/>
                    <a:pt x="550696" y="277488"/>
                  </a:cubicBezTo>
                  <a:cubicBezTo>
                    <a:pt x="544623" y="277488"/>
                    <a:pt x="538549" y="275517"/>
                    <a:pt x="533690" y="271272"/>
                  </a:cubicBezTo>
                  <a:lnTo>
                    <a:pt x="288461" y="60683"/>
                  </a:lnTo>
                  <a:lnTo>
                    <a:pt x="43232" y="271272"/>
                  </a:lnTo>
                  <a:cubicBezTo>
                    <a:pt x="32299" y="280672"/>
                    <a:pt x="15748" y="279459"/>
                    <a:pt x="6334" y="268392"/>
                  </a:cubicBezTo>
                  <a:cubicBezTo>
                    <a:pt x="-3080" y="257476"/>
                    <a:pt x="-1865" y="240950"/>
                    <a:pt x="9067" y="231550"/>
                  </a:cubicBezTo>
                  <a:lnTo>
                    <a:pt x="271303" y="6254"/>
                  </a:lnTo>
                  <a:cubicBezTo>
                    <a:pt x="276238" y="2085"/>
                    <a:pt x="282350" y="0"/>
                    <a:pt x="288461" y="0"/>
                  </a:cubicBezTo>
                  <a:close/>
                </a:path>
              </a:pathLst>
            </a:custGeom>
            <a:solidFill>
              <a:schemeClr val="bg1"/>
            </a:solidFill>
            <a:ln>
              <a:noFill/>
            </a:ln>
          </p:spPr>
          <p:txBody>
            <a:bodyPr wrap="square" lIns="91440" tIns="45720" rIns="91440" bIns="45720">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nvGrpSpPr>
          <p:cNvPr id="18" name="ïṧ1iďe">
            <a:extLst>
              <a:ext uri="{FF2B5EF4-FFF2-40B4-BE49-F238E27FC236}">
                <a16:creationId xmlns:a16="http://schemas.microsoft.com/office/drawing/2014/main" xmlns="" id="{95455862-8152-4506-B491-4CDF4311B9C3}"/>
              </a:ext>
            </a:extLst>
          </p:cNvPr>
          <p:cNvGrpSpPr/>
          <p:nvPr/>
        </p:nvGrpSpPr>
        <p:grpSpPr>
          <a:xfrm>
            <a:off x="7369439" y="3753457"/>
            <a:ext cx="632838" cy="634512"/>
            <a:chOff x="3852543" y="1667810"/>
            <a:chExt cx="823456" cy="825634"/>
          </a:xfrm>
        </p:grpSpPr>
        <p:sp>
          <p:nvSpPr>
            <p:cNvPr id="22" name="íSḻíďè">
              <a:extLst>
                <a:ext uri="{FF2B5EF4-FFF2-40B4-BE49-F238E27FC236}">
                  <a16:creationId xmlns:a16="http://schemas.microsoft.com/office/drawing/2014/main" xmlns="" id="{3C9E287D-5098-4479-A3E6-8310CEC74BAF}"/>
                </a:ext>
              </a:extLst>
            </p:cNvPr>
            <p:cNvSpPr/>
            <p:nvPr/>
          </p:nvSpPr>
          <p:spPr bwMode="auto">
            <a:xfrm>
              <a:off x="3852543" y="1667810"/>
              <a:ext cx="823456" cy="825634"/>
            </a:xfrm>
            <a:prstGeom prst="ellipse">
              <a:avLst/>
            </a:prstGeom>
            <a:solidFill>
              <a:schemeClr val="accent1"/>
            </a:solidFill>
            <a:ln w="28575">
              <a:solidFill>
                <a:schemeClr val="bg1"/>
              </a:solidFill>
            </a:ln>
          </p:spPr>
          <p:txBody>
            <a:bodyPr vert="horz" wrap="square" lIns="91440" tIns="45720" rIns="91440" bIns="45720" numCol="1" anchor="ctr" anchorCtr="0" compatLnSpc="1">
              <a:prstTxWarp prst="textNoShape">
                <a:avLst/>
              </a:prstTxWarp>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en-US" sz="3200" dirty="0">
                <a:solidFill>
                  <a:srgbClr val="FFFFFF"/>
                </a:solidFill>
              </a:endParaRPr>
            </a:p>
          </p:txBody>
        </p:sp>
        <p:sp>
          <p:nvSpPr>
            <p:cNvPr id="23" name="îṣļïḑe">
              <a:extLst>
                <a:ext uri="{FF2B5EF4-FFF2-40B4-BE49-F238E27FC236}">
                  <a16:creationId xmlns:a16="http://schemas.microsoft.com/office/drawing/2014/main" xmlns="" id="{5F427786-66D1-4F20-9EC0-A1284D89EBFF}"/>
                </a:ext>
              </a:extLst>
            </p:cNvPr>
            <p:cNvSpPr/>
            <p:nvPr/>
          </p:nvSpPr>
          <p:spPr bwMode="auto">
            <a:xfrm>
              <a:off x="4053488" y="1884519"/>
              <a:ext cx="421566" cy="392214"/>
            </a:xfrm>
            <a:custGeom>
              <a:avLst/>
              <a:gdLst>
                <a:gd name="connsiteX0" fmla="*/ 362096 w 576922"/>
                <a:gd name="connsiteY0" fmla="*/ 472751 h 536754"/>
                <a:gd name="connsiteX1" fmla="*/ 376350 w 576922"/>
                <a:gd name="connsiteY1" fmla="*/ 536754 h 536754"/>
                <a:gd name="connsiteX2" fmla="*/ 362096 w 576922"/>
                <a:gd name="connsiteY2" fmla="*/ 536754 h 536754"/>
                <a:gd name="connsiteX3" fmla="*/ 214826 w 576922"/>
                <a:gd name="connsiteY3" fmla="*/ 472751 h 536754"/>
                <a:gd name="connsiteX4" fmla="*/ 214826 w 576922"/>
                <a:gd name="connsiteY4" fmla="*/ 536754 h 536754"/>
                <a:gd name="connsiteX5" fmla="*/ 200572 w 576922"/>
                <a:gd name="connsiteY5" fmla="*/ 536754 h 536754"/>
                <a:gd name="connsiteX6" fmla="*/ 288461 w 576922"/>
                <a:gd name="connsiteY6" fmla="*/ 200761 h 536754"/>
                <a:gd name="connsiteX7" fmla="*/ 221958 w 576922"/>
                <a:gd name="connsiteY7" fmla="*/ 267171 h 536754"/>
                <a:gd name="connsiteX8" fmla="*/ 288461 w 576922"/>
                <a:gd name="connsiteY8" fmla="*/ 346317 h 536754"/>
                <a:gd name="connsiteX9" fmla="*/ 354963 w 576922"/>
                <a:gd name="connsiteY9" fmla="*/ 267171 h 536754"/>
                <a:gd name="connsiteX10" fmla="*/ 288461 w 576922"/>
                <a:gd name="connsiteY10" fmla="*/ 200761 h 536754"/>
                <a:gd name="connsiteX11" fmla="*/ 279958 w 576922"/>
                <a:gd name="connsiteY11" fmla="*/ 97355 h 536754"/>
                <a:gd name="connsiteX12" fmla="*/ 296963 w 576922"/>
                <a:gd name="connsiteY12" fmla="*/ 97355 h 536754"/>
                <a:gd name="connsiteX13" fmla="*/ 494649 w 576922"/>
                <a:gd name="connsiteY13" fmla="*/ 267626 h 536754"/>
                <a:gd name="connsiteX14" fmla="*/ 499204 w 576922"/>
                <a:gd name="connsiteY14" fmla="*/ 277481 h 536754"/>
                <a:gd name="connsiteX15" fmla="*/ 499204 w 576922"/>
                <a:gd name="connsiteY15" fmla="*/ 523715 h 536754"/>
                <a:gd name="connsiteX16" fmla="*/ 486147 w 576922"/>
                <a:gd name="connsiteY16" fmla="*/ 536754 h 536754"/>
                <a:gd name="connsiteX17" fmla="*/ 430272 w 576922"/>
                <a:gd name="connsiteY17" fmla="*/ 536754 h 536754"/>
                <a:gd name="connsiteX18" fmla="*/ 398084 w 576922"/>
                <a:gd name="connsiteY18" fmla="*/ 393017 h 536754"/>
                <a:gd name="connsiteX19" fmla="*/ 385634 w 576922"/>
                <a:gd name="connsiteY19" fmla="*/ 376035 h 536754"/>
                <a:gd name="connsiteX20" fmla="*/ 298482 w 576922"/>
                <a:gd name="connsiteY20" fmla="*/ 352231 h 536754"/>
                <a:gd name="connsiteX21" fmla="*/ 291953 w 576922"/>
                <a:gd name="connsiteY21" fmla="*/ 365270 h 536754"/>
                <a:gd name="connsiteX22" fmla="*/ 291801 w 576922"/>
                <a:gd name="connsiteY22" fmla="*/ 365270 h 536754"/>
                <a:gd name="connsiteX23" fmla="*/ 309565 w 576922"/>
                <a:gd name="connsiteY23" fmla="*/ 502943 h 536754"/>
                <a:gd name="connsiteX24" fmla="*/ 290131 w 576922"/>
                <a:gd name="connsiteY24" fmla="*/ 536754 h 536754"/>
                <a:gd name="connsiteX25" fmla="*/ 286791 w 576922"/>
                <a:gd name="connsiteY25" fmla="*/ 536754 h 536754"/>
                <a:gd name="connsiteX26" fmla="*/ 267356 w 576922"/>
                <a:gd name="connsiteY26" fmla="*/ 502943 h 536754"/>
                <a:gd name="connsiteX27" fmla="*/ 285120 w 576922"/>
                <a:gd name="connsiteY27" fmla="*/ 365270 h 536754"/>
                <a:gd name="connsiteX28" fmla="*/ 284969 w 576922"/>
                <a:gd name="connsiteY28" fmla="*/ 365270 h 536754"/>
                <a:gd name="connsiteX29" fmla="*/ 278440 w 576922"/>
                <a:gd name="connsiteY29" fmla="*/ 352231 h 536754"/>
                <a:gd name="connsiteX30" fmla="*/ 191288 w 576922"/>
                <a:gd name="connsiteY30" fmla="*/ 376035 h 536754"/>
                <a:gd name="connsiteX31" fmla="*/ 178838 w 576922"/>
                <a:gd name="connsiteY31" fmla="*/ 393017 h 536754"/>
                <a:gd name="connsiteX32" fmla="*/ 146649 w 576922"/>
                <a:gd name="connsiteY32" fmla="*/ 536754 h 536754"/>
                <a:gd name="connsiteX33" fmla="*/ 90775 w 576922"/>
                <a:gd name="connsiteY33" fmla="*/ 536754 h 536754"/>
                <a:gd name="connsiteX34" fmla="*/ 77717 w 576922"/>
                <a:gd name="connsiteY34" fmla="*/ 523715 h 536754"/>
                <a:gd name="connsiteX35" fmla="*/ 77717 w 576922"/>
                <a:gd name="connsiteY35" fmla="*/ 277481 h 536754"/>
                <a:gd name="connsiteX36" fmla="*/ 82272 w 576922"/>
                <a:gd name="connsiteY36" fmla="*/ 267626 h 536754"/>
                <a:gd name="connsiteX37" fmla="*/ 288461 w 576922"/>
                <a:gd name="connsiteY37" fmla="*/ 0 h 536754"/>
                <a:gd name="connsiteX38" fmla="*/ 305620 w 576922"/>
                <a:gd name="connsiteY38" fmla="*/ 6254 h 536754"/>
                <a:gd name="connsiteX39" fmla="*/ 567855 w 576922"/>
                <a:gd name="connsiteY39" fmla="*/ 231550 h 536754"/>
                <a:gd name="connsiteX40" fmla="*/ 570588 w 576922"/>
                <a:gd name="connsiteY40" fmla="*/ 268392 h 536754"/>
                <a:gd name="connsiteX41" fmla="*/ 550696 w 576922"/>
                <a:gd name="connsiteY41" fmla="*/ 277488 h 536754"/>
                <a:gd name="connsiteX42" fmla="*/ 533690 w 576922"/>
                <a:gd name="connsiteY42" fmla="*/ 271272 h 536754"/>
                <a:gd name="connsiteX43" fmla="*/ 288461 w 576922"/>
                <a:gd name="connsiteY43" fmla="*/ 60683 h 536754"/>
                <a:gd name="connsiteX44" fmla="*/ 43232 w 576922"/>
                <a:gd name="connsiteY44" fmla="*/ 271272 h 536754"/>
                <a:gd name="connsiteX45" fmla="*/ 6334 w 576922"/>
                <a:gd name="connsiteY45" fmla="*/ 268392 h 536754"/>
                <a:gd name="connsiteX46" fmla="*/ 9067 w 576922"/>
                <a:gd name="connsiteY46" fmla="*/ 231550 h 536754"/>
                <a:gd name="connsiteX47" fmla="*/ 271303 w 576922"/>
                <a:gd name="connsiteY47" fmla="*/ 6254 h 536754"/>
                <a:gd name="connsiteX48" fmla="*/ 288461 w 576922"/>
                <a:gd name="connsiteY48" fmla="*/ 0 h 536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76922" h="536754">
                  <a:moveTo>
                    <a:pt x="362096" y="472751"/>
                  </a:moveTo>
                  <a:lnTo>
                    <a:pt x="376350" y="536754"/>
                  </a:lnTo>
                  <a:lnTo>
                    <a:pt x="362096" y="536754"/>
                  </a:lnTo>
                  <a:close/>
                  <a:moveTo>
                    <a:pt x="214826" y="472751"/>
                  </a:moveTo>
                  <a:lnTo>
                    <a:pt x="214826" y="536754"/>
                  </a:lnTo>
                  <a:lnTo>
                    <a:pt x="200572" y="536754"/>
                  </a:lnTo>
                  <a:close/>
                  <a:moveTo>
                    <a:pt x="288461" y="200761"/>
                  </a:moveTo>
                  <a:cubicBezTo>
                    <a:pt x="251717" y="200761"/>
                    <a:pt x="221958" y="230478"/>
                    <a:pt x="221958" y="267171"/>
                  </a:cubicBezTo>
                  <a:cubicBezTo>
                    <a:pt x="221958" y="303712"/>
                    <a:pt x="251717" y="346317"/>
                    <a:pt x="288461" y="346317"/>
                  </a:cubicBezTo>
                  <a:cubicBezTo>
                    <a:pt x="325204" y="346317"/>
                    <a:pt x="354963" y="303712"/>
                    <a:pt x="354963" y="267171"/>
                  </a:cubicBezTo>
                  <a:cubicBezTo>
                    <a:pt x="354963" y="230478"/>
                    <a:pt x="325204" y="200761"/>
                    <a:pt x="288461" y="200761"/>
                  </a:cubicBezTo>
                  <a:close/>
                  <a:moveTo>
                    <a:pt x="279958" y="97355"/>
                  </a:moveTo>
                  <a:cubicBezTo>
                    <a:pt x="284817" y="93109"/>
                    <a:pt x="292105" y="93109"/>
                    <a:pt x="296963" y="97355"/>
                  </a:cubicBezTo>
                  <a:lnTo>
                    <a:pt x="494649" y="267626"/>
                  </a:lnTo>
                  <a:cubicBezTo>
                    <a:pt x="497534" y="270052"/>
                    <a:pt x="499204" y="273691"/>
                    <a:pt x="499204" y="277481"/>
                  </a:cubicBezTo>
                  <a:lnTo>
                    <a:pt x="499204" y="523715"/>
                  </a:lnTo>
                  <a:cubicBezTo>
                    <a:pt x="499204" y="530993"/>
                    <a:pt x="493283" y="536754"/>
                    <a:pt x="486147" y="536754"/>
                  </a:cubicBezTo>
                  <a:lnTo>
                    <a:pt x="430272" y="536754"/>
                  </a:lnTo>
                  <a:lnTo>
                    <a:pt x="398084" y="393017"/>
                  </a:lnTo>
                  <a:cubicBezTo>
                    <a:pt x="396414" y="386194"/>
                    <a:pt x="392314" y="379826"/>
                    <a:pt x="385634" y="376035"/>
                  </a:cubicBezTo>
                  <a:cubicBezTo>
                    <a:pt x="383963" y="375126"/>
                    <a:pt x="346916" y="354808"/>
                    <a:pt x="298482" y="352231"/>
                  </a:cubicBezTo>
                  <a:lnTo>
                    <a:pt x="291953" y="365270"/>
                  </a:lnTo>
                  <a:lnTo>
                    <a:pt x="291801" y="365270"/>
                  </a:lnTo>
                  <a:lnTo>
                    <a:pt x="309565" y="502943"/>
                  </a:lnTo>
                  <a:lnTo>
                    <a:pt x="290131" y="536754"/>
                  </a:lnTo>
                  <a:lnTo>
                    <a:pt x="286791" y="536754"/>
                  </a:lnTo>
                  <a:lnTo>
                    <a:pt x="267356" y="502943"/>
                  </a:lnTo>
                  <a:lnTo>
                    <a:pt x="285120" y="365270"/>
                  </a:lnTo>
                  <a:lnTo>
                    <a:pt x="284969" y="365270"/>
                  </a:lnTo>
                  <a:lnTo>
                    <a:pt x="278440" y="352231"/>
                  </a:lnTo>
                  <a:cubicBezTo>
                    <a:pt x="229853" y="354808"/>
                    <a:pt x="192958" y="375126"/>
                    <a:pt x="191288" y="376035"/>
                  </a:cubicBezTo>
                  <a:cubicBezTo>
                    <a:pt x="184607" y="379826"/>
                    <a:pt x="180508" y="386194"/>
                    <a:pt x="178838" y="393017"/>
                  </a:cubicBezTo>
                  <a:lnTo>
                    <a:pt x="146649" y="536754"/>
                  </a:lnTo>
                  <a:lnTo>
                    <a:pt x="90775" y="536754"/>
                  </a:lnTo>
                  <a:cubicBezTo>
                    <a:pt x="83639" y="536754"/>
                    <a:pt x="77717" y="530993"/>
                    <a:pt x="77717" y="523715"/>
                  </a:cubicBezTo>
                  <a:lnTo>
                    <a:pt x="77717" y="277481"/>
                  </a:lnTo>
                  <a:cubicBezTo>
                    <a:pt x="77717" y="273691"/>
                    <a:pt x="79387" y="270052"/>
                    <a:pt x="82272" y="267626"/>
                  </a:cubicBezTo>
                  <a:close/>
                  <a:moveTo>
                    <a:pt x="288461" y="0"/>
                  </a:moveTo>
                  <a:cubicBezTo>
                    <a:pt x="294573" y="0"/>
                    <a:pt x="300685" y="2085"/>
                    <a:pt x="305620" y="6254"/>
                  </a:cubicBezTo>
                  <a:lnTo>
                    <a:pt x="567855" y="231550"/>
                  </a:lnTo>
                  <a:cubicBezTo>
                    <a:pt x="578787" y="240950"/>
                    <a:pt x="580002" y="257476"/>
                    <a:pt x="570588" y="268392"/>
                  </a:cubicBezTo>
                  <a:cubicBezTo>
                    <a:pt x="565425" y="274456"/>
                    <a:pt x="558137" y="277488"/>
                    <a:pt x="550696" y="277488"/>
                  </a:cubicBezTo>
                  <a:cubicBezTo>
                    <a:pt x="544623" y="277488"/>
                    <a:pt x="538549" y="275517"/>
                    <a:pt x="533690" y="271272"/>
                  </a:cubicBezTo>
                  <a:lnTo>
                    <a:pt x="288461" y="60683"/>
                  </a:lnTo>
                  <a:lnTo>
                    <a:pt x="43232" y="271272"/>
                  </a:lnTo>
                  <a:cubicBezTo>
                    <a:pt x="32299" y="280672"/>
                    <a:pt x="15748" y="279459"/>
                    <a:pt x="6334" y="268392"/>
                  </a:cubicBezTo>
                  <a:cubicBezTo>
                    <a:pt x="-3080" y="257476"/>
                    <a:pt x="-1865" y="240950"/>
                    <a:pt x="9067" y="231550"/>
                  </a:cubicBezTo>
                  <a:lnTo>
                    <a:pt x="271303" y="6254"/>
                  </a:lnTo>
                  <a:cubicBezTo>
                    <a:pt x="276238" y="2085"/>
                    <a:pt x="282350" y="0"/>
                    <a:pt x="288461" y="0"/>
                  </a:cubicBezTo>
                  <a:close/>
                </a:path>
              </a:pathLst>
            </a:custGeom>
            <a:solidFill>
              <a:schemeClr val="bg1"/>
            </a:solidFill>
            <a:ln>
              <a:noFill/>
            </a:ln>
          </p:spPr>
          <p:txBody>
            <a:bodyPr wrap="square" lIns="91440" tIns="45720" rIns="91440" bIns="45720">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nvGrpSpPr>
          <p:cNvPr id="12" name="íṡḷiḑè">
            <a:extLst>
              <a:ext uri="{FF2B5EF4-FFF2-40B4-BE49-F238E27FC236}">
                <a16:creationId xmlns:a16="http://schemas.microsoft.com/office/drawing/2014/main" xmlns="" id="{751ADE7F-CC2B-4EF0-A8B9-00EC0CCD5599}"/>
              </a:ext>
            </a:extLst>
          </p:cNvPr>
          <p:cNvGrpSpPr/>
          <p:nvPr/>
        </p:nvGrpSpPr>
        <p:grpSpPr>
          <a:xfrm>
            <a:off x="10071326" y="3753457"/>
            <a:ext cx="632838" cy="634512"/>
            <a:chOff x="3852543" y="1667810"/>
            <a:chExt cx="823456" cy="825634"/>
          </a:xfrm>
        </p:grpSpPr>
        <p:sp>
          <p:nvSpPr>
            <p:cNvPr id="16" name="ïṡ1îḋé">
              <a:extLst>
                <a:ext uri="{FF2B5EF4-FFF2-40B4-BE49-F238E27FC236}">
                  <a16:creationId xmlns:a16="http://schemas.microsoft.com/office/drawing/2014/main" xmlns="" id="{B98FD3F4-C77A-4FDE-96C3-547172AEC259}"/>
                </a:ext>
              </a:extLst>
            </p:cNvPr>
            <p:cNvSpPr/>
            <p:nvPr/>
          </p:nvSpPr>
          <p:spPr bwMode="auto">
            <a:xfrm>
              <a:off x="3852543" y="1667810"/>
              <a:ext cx="823456" cy="825634"/>
            </a:xfrm>
            <a:prstGeom prst="ellipse">
              <a:avLst/>
            </a:prstGeom>
            <a:solidFill>
              <a:schemeClr val="accent1"/>
            </a:solidFill>
            <a:ln w="28575">
              <a:solidFill>
                <a:schemeClr val="bg1"/>
              </a:solidFill>
            </a:ln>
          </p:spPr>
          <p:txBody>
            <a:bodyPr vert="horz" wrap="square" lIns="91440" tIns="45720" rIns="91440" bIns="45720" numCol="1" anchor="ctr" anchorCtr="0" compatLnSpc="1">
              <a:prstTxWarp prst="textNoShape">
                <a:avLst/>
              </a:prstTxWarp>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en-US" sz="3200" dirty="0">
                <a:solidFill>
                  <a:srgbClr val="FFFFFF"/>
                </a:solidFill>
              </a:endParaRPr>
            </a:p>
          </p:txBody>
        </p:sp>
        <p:sp>
          <p:nvSpPr>
            <p:cNvPr id="17" name="ïśļïdé">
              <a:extLst>
                <a:ext uri="{FF2B5EF4-FFF2-40B4-BE49-F238E27FC236}">
                  <a16:creationId xmlns:a16="http://schemas.microsoft.com/office/drawing/2014/main" xmlns="" id="{A326F22C-363E-416C-90AC-6287924A4E74}"/>
                </a:ext>
              </a:extLst>
            </p:cNvPr>
            <p:cNvSpPr/>
            <p:nvPr/>
          </p:nvSpPr>
          <p:spPr bwMode="auto">
            <a:xfrm>
              <a:off x="4053488" y="1884519"/>
              <a:ext cx="421566" cy="392214"/>
            </a:xfrm>
            <a:custGeom>
              <a:avLst/>
              <a:gdLst>
                <a:gd name="connsiteX0" fmla="*/ 362096 w 576922"/>
                <a:gd name="connsiteY0" fmla="*/ 472751 h 536754"/>
                <a:gd name="connsiteX1" fmla="*/ 376350 w 576922"/>
                <a:gd name="connsiteY1" fmla="*/ 536754 h 536754"/>
                <a:gd name="connsiteX2" fmla="*/ 362096 w 576922"/>
                <a:gd name="connsiteY2" fmla="*/ 536754 h 536754"/>
                <a:gd name="connsiteX3" fmla="*/ 214826 w 576922"/>
                <a:gd name="connsiteY3" fmla="*/ 472751 h 536754"/>
                <a:gd name="connsiteX4" fmla="*/ 214826 w 576922"/>
                <a:gd name="connsiteY4" fmla="*/ 536754 h 536754"/>
                <a:gd name="connsiteX5" fmla="*/ 200572 w 576922"/>
                <a:gd name="connsiteY5" fmla="*/ 536754 h 536754"/>
                <a:gd name="connsiteX6" fmla="*/ 288461 w 576922"/>
                <a:gd name="connsiteY6" fmla="*/ 200761 h 536754"/>
                <a:gd name="connsiteX7" fmla="*/ 221958 w 576922"/>
                <a:gd name="connsiteY7" fmla="*/ 267171 h 536754"/>
                <a:gd name="connsiteX8" fmla="*/ 288461 w 576922"/>
                <a:gd name="connsiteY8" fmla="*/ 346317 h 536754"/>
                <a:gd name="connsiteX9" fmla="*/ 354963 w 576922"/>
                <a:gd name="connsiteY9" fmla="*/ 267171 h 536754"/>
                <a:gd name="connsiteX10" fmla="*/ 288461 w 576922"/>
                <a:gd name="connsiteY10" fmla="*/ 200761 h 536754"/>
                <a:gd name="connsiteX11" fmla="*/ 279958 w 576922"/>
                <a:gd name="connsiteY11" fmla="*/ 97355 h 536754"/>
                <a:gd name="connsiteX12" fmla="*/ 296963 w 576922"/>
                <a:gd name="connsiteY12" fmla="*/ 97355 h 536754"/>
                <a:gd name="connsiteX13" fmla="*/ 494649 w 576922"/>
                <a:gd name="connsiteY13" fmla="*/ 267626 h 536754"/>
                <a:gd name="connsiteX14" fmla="*/ 499204 w 576922"/>
                <a:gd name="connsiteY14" fmla="*/ 277481 h 536754"/>
                <a:gd name="connsiteX15" fmla="*/ 499204 w 576922"/>
                <a:gd name="connsiteY15" fmla="*/ 523715 h 536754"/>
                <a:gd name="connsiteX16" fmla="*/ 486147 w 576922"/>
                <a:gd name="connsiteY16" fmla="*/ 536754 h 536754"/>
                <a:gd name="connsiteX17" fmla="*/ 430272 w 576922"/>
                <a:gd name="connsiteY17" fmla="*/ 536754 h 536754"/>
                <a:gd name="connsiteX18" fmla="*/ 398084 w 576922"/>
                <a:gd name="connsiteY18" fmla="*/ 393017 h 536754"/>
                <a:gd name="connsiteX19" fmla="*/ 385634 w 576922"/>
                <a:gd name="connsiteY19" fmla="*/ 376035 h 536754"/>
                <a:gd name="connsiteX20" fmla="*/ 298482 w 576922"/>
                <a:gd name="connsiteY20" fmla="*/ 352231 h 536754"/>
                <a:gd name="connsiteX21" fmla="*/ 291953 w 576922"/>
                <a:gd name="connsiteY21" fmla="*/ 365270 h 536754"/>
                <a:gd name="connsiteX22" fmla="*/ 291801 w 576922"/>
                <a:gd name="connsiteY22" fmla="*/ 365270 h 536754"/>
                <a:gd name="connsiteX23" fmla="*/ 309565 w 576922"/>
                <a:gd name="connsiteY23" fmla="*/ 502943 h 536754"/>
                <a:gd name="connsiteX24" fmla="*/ 290131 w 576922"/>
                <a:gd name="connsiteY24" fmla="*/ 536754 h 536754"/>
                <a:gd name="connsiteX25" fmla="*/ 286791 w 576922"/>
                <a:gd name="connsiteY25" fmla="*/ 536754 h 536754"/>
                <a:gd name="connsiteX26" fmla="*/ 267356 w 576922"/>
                <a:gd name="connsiteY26" fmla="*/ 502943 h 536754"/>
                <a:gd name="connsiteX27" fmla="*/ 285120 w 576922"/>
                <a:gd name="connsiteY27" fmla="*/ 365270 h 536754"/>
                <a:gd name="connsiteX28" fmla="*/ 284969 w 576922"/>
                <a:gd name="connsiteY28" fmla="*/ 365270 h 536754"/>
                <a:gd name="connsiteX29" fmla="*/ 278440 w 576922"/>
                <a:gd name="connsiteY29" fmla="*/ 352231 h 536754"/>
                <a:gd name="connsiteX30" fmla="*/ 191288 w 576922"/>
                <a:gd name="connsiteY30" fmla="*/ 376035 h 536754"/>
                <a:gd name="connsiteX31" fmla="*/ 178838 w 576922"/>
                <a:gd name="connsiteY31" fmla="*/ 393017 h 536754"/>
                <a:gd name="connsiteX32" fmla="*/ 146649 w 576922"/>
                <a:gd name="connsiteY32" fmla="*/ 536754 h 536754"/>
                <a:gd name="connsiteX33" fmla="*/ 90775 w 576922"/>
                <a:gd name="connsiteY33" fmla="*/ 536754 h 536754"/>
                <a:gd name="connsiteX34" fmla="*/ 77717 w 576922"/>
                <a:gd name="connsiteY34" fmla="*/ 523715 h 536754"/>
                <a:gd name="connsiteX35" fmla="*/ 77717 w 576922"/>
                <a:gd name="connsiteY35" fmla="*/ 277481 h 536754"/>
                <a:gd name="connsiteX36" fmla="*/ 82272 w 576922"/>
                <a:gd name="connsiteY36" fmla="*/ 267626 h 536754"/>
                <a:gd name="connsiteX37" fmla="*/ 288461 w 576922"/>
                <a:gd name="connsiteY37" fmla="*/ 0 h 536754"/>
                <a:gd name="connsiteX38" fmla="*/ 305620 w 576922"/>
                <a:gd name="connsiteY38" fmla="*/ 6254 h 536754"/>
                <a:gd name="connsiteX39" fmla="*/ 567855 w 576922"/>
                <a:gd name="connsiteY39" fmla="*/ 231550 h 536754"/>
                <a:gd name="connsiteX40" fmla="*/ 570588 w 576922"/>
                <a:gd name="connsiteY40" fmla="*/ 268392 h 536754"/>
                <a:gd name="connsiteX41" fmla="*/ 550696 w 576922"/>
                <a:gd name="connsiteY41" fmla="*/ 277488 h 536754"/>
                <a:gd name="connsiteX42" fmla="*/ 533690 w 576922"/>
                <a:gd name="connsiteY42" fmla="*/ 271272 h 536754"/>
                <a:gd name="connsiteX43" fmla="*/ 288461 w 576922"/>
                <a:gd name="connsiteY43" fmla="*/ 60683 h 536754"/>
                <a:gd name="connsiteX44" fmla="*/ 43232 w 576922"/>
                <a:gd name="connsiteY44" fmla="*/ 271272 h 536754"/>
                <a:gd name="connsiteX45" fmla="*/ 6334 w 576922"/>
                <a:gd name="connsiteY45" fmla="*/ 268392 h 536754"/>
                <a:gd name="connsiteX46" fmla="*/ 9067 w 576922"/>
                <a:gd name="connsiteY46" fmla="*/ 231550 h 536754"/>
                <a:gd name="connsiteX47" fmla="*/ 271303 w 576922"/>
                <a:gd name="connsiteY47" fmla="*/ 6254 h 536754"/>
                <a:gd name="connsiteX48" fmla="*/ 288461 w 576922"/>
                <a:gd name="connsiteY48" fmla="*/ 0 h 536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76922" h="536754">
                  <a:moveTo>
                    <a:pt x="362096" y="472751"/>
                  </a:moveTo>
                  <a:lnTo>
                    <a:pt x="376350" y="536754"/>
                  </a:lnTo>
                  <a:lnTo>
                    <a:pt x="362096" y="536754"/>
                  </a:lnTo>
                  <a:close/>
                  <a:moveTo>
                    <a:pt x="214826" y="472751"/>
                  </a:moveTo>
                  <a:lnTo>
                    <a:pt x="214826" y="536754"/>
                  </a:lnTo>
                  <a:lnTo>
                    <a:pt x="200572" y="536754"/>
                  </a:lnTo>
                  <a:close/>
                  <a:moveTo>
                    <a:pt x="288461" y="200761"/>
                  </a:moveTo>
                  <a:cubicBezTo>
                    <a:pt x="251717" y="200761"/>
                    <a:pt x="221958" y="230478"/>
                    <a:pt x="221958" y="267171"/>
                  </a:cubicBezTo>
                  <a:cubicBezTo>
                    <a:pt x="221958" y="303712"/>
                    <a:pt x="251717" y="346317"/>
                    <a:pt x="288461" y="346317"/>
                  </a:cubicBezTo>
                  <a:cubicBezTo>
                    <a:pt x="325204" y="346317"/>
                    <a:pt x="354963" y="303712"/>
                    <a:pt x="354963" y="267171"/>
                  </a:cubicBezTo>
                  <a:cubicBezTo>
                    <a:pt x="354963" y="230478"/>
                    <a:pt x="325204" y="200761"/>
                    <a:pt x="288461" y="200761"/>
                  </a:cubicBezTo>
                  <a:close/>
                  <a:moveTo>
                    <a:pt x="279958" y="97355"/>
                  </a:moveTo>
                  <a:cubicBezTo>
                    <a:pt x="284817" y="93109"/>
                    <a:pt x="292105" y="93109"/>
                    <a:pt x="296963" y="97355"/>
                  </a:cubicBezTo>
                  <a:lnTo>
                    <a:pt x="494649" y="267626"/>
                  </a:lnTo>
                  <a:cubicBezTo>
                    <a:pt x="497534" y="270052"/>
                    <a:pt x="499204" y="273691"/>
                    <a:pt x="499204" y="277481"/>
                  </a:cubicBezTo>
                  <a:lnTo>
                    <a:pt x="499204" y="523715"/>
                  </a:lnTo>
                  <a:cubicBezTo>
                    <a:pt x="499204" y="530993"/>
                    <a:pt x="493283" y="536754"/>
                    <a:pt x="486147" y="536754"/>
                  </a:cubicBezTo>
                  <a:lnTo>
                    <a:pt x="430272" y="536754"/>
                  </a:lnTo>
                  <a:lnTo>
                    <a:pt x="398084" y="393017"/>
                  </a:lnTo>
                  <a:cubicBezTo>
                    <a:pt x="396414" y="386194"/>
                    <a:pt x="392314" y="379826"/>
                    <a:pt x="385634" y="376035"/>
                  </a:cubicBezTo>
                  <a:cubicBezTo>
                    <a:pt x="383963" y="375126"/>
                    <a:pt x="346916" y="354808"/>
                    <a:pt x="298482" y="352231"/>
                  </a:cubicBezTo>
                  <a:lnTo>
                    <a:pt x="291953" y="365270"/>
                  </a:lnTo>
                  <a:lnTo>
                    <a:pt x="291801" y="365270"/>
                  </a:lnTo>
                  <a:lnTo>
                    <a:pt x="309565" y="502943"/>
                  </a:lnTo>
                  <a:lnTo>
                    <a:pt x="290131" y="536754"/>
                  </a:lnTo>
                  <a:lnTo>
                    <a:pt x="286791" y="536754"/>
                  </a:lnTo>
                  <a:lnTo>
                    <a:pt x="267356" y="502943"/>
                  </a:lnTo>
                  <a:lnTo>
                    <a:pt x="285120" y="365270"/>
                  </a:lnTo>
                  <a:lnTo>
                    <a:pt x="284969" y="365270"/>
                  </a:lnTo>
                  <a:lnTo>
                    <a:pt x="278440" y="352231"/>
                  </a:lnTo>
                  <a:cubicBezTo>
                    <a:pt x="229853" y="354808"/>
                    <a:pt x="192958" y="375126"/>
                    <a:pt x="191288" y="376035"/>
                  </a:cubicBezTo>
                  <a:cubicBezTo>
                    <a:pt x="184607" y="379826"/>
                    <a:pt x="180508" y="386194"/>
                    <a:pt x="178838" y="393017"/>
                  </a:cubicBezTo>
                  <a:lnTo>
                    <a:pt x="146649" y="536754"/>
                  </a:lnTo>
                  <a:lnTo>
                    <a:pt x="90775" y="536754"/>
                  </a:lnTo>
                  <a:cubicBezTo>
                    <a:pt x="83639" y="536754"/>
                    <a:pt x="77717" y="530993"/>
                    <a:pt x="77717" y="523715"/>
                  </a:cubicBezTo>
                  <a:lnTo>
                    <a:pt x="77717" y="277481"/>
                  </a:lnTo>
                  <a:cubicBezTo>
                    <a:pt x="77717" y="273691"/>
                    <a:pt x="79387" y="270052"/>
                    <a:pt x="82272" y="267626"/>
                  </a:cubicBezTo>
                  <a:close/>
                  <a:moveTo>
                    <a:pt x="288461" y="0"/>
                  </a:moveTo>
                  <a:cubicBezTo>
                    <a:pt x="294573" y="0"/>
                    <a:pt x="300685" y="2085"/>
                    <a:pt x="305620" y="6254"/>
                  </a:cubicBezTo>
                  <a:lnTo>
                    <a:pt x="567855" y="231550"/>
                  </a:lnTo>
                  <a:cubicBezTo>
                    <a:pt x="578787" y="240950"/>
                    <a:pt x="580002" y="257476"/>
                    <a:pt x="570588" y="268392"/>
                  </a:cubicBezTo>
                  <a:cubicBezTo>
                    <a:pt x="565425" y="274456"/>
                    <a:pt x="558137" y="277488"/>
                    <a:pt x="550696" y="277488"/>
                  </a:cubicBezTo>
                  <a:cubicBezTo>
                    <a:pt x="544623" y="277488"/>
                    <a:pt x="538549" y="275517"/>
                    <a:pt x="533690" y="271272"/>
                  </a:cubicBezTo>
                  <a:lnTo>
                    <a:pt x="288461" y="60683"/>
                  </a:lnTo>
                  <a:lnTo>
                    <a:pt x="43232" y="271272"/>
                  </a:lnTo>
                  <a:cubicBezTo>
                    <a:pt x="32299" y="280672"/>
                    <a:pt x="15748" y="279459"/>
                    <a:pt x="6334" y="268392"/>
                  </a:cubicBezTo>
                  <a:cubicBezTo>
                    <a:pt x="-3080" y="257476"/>
                    <a:pt x="-1865" y="240950"/>
                    <a:pt x="9067" y="231550"/>
                  </a:cubicBezTo>
                  <a:lnTo>
                    <a:pt x="271303" y="6254"/>
                  </a:lnTo>
                  <a:cubicBezTo>
                    <a:pt x="276238" y="2085"/>
                    <a:pt x="282350" y="0"/>
                    <a:pt x="288461" y="0"/>
                  </a:cubicBezTo>
                  <a:close/>
                </a:path>
              </a:pathLst>
            </a:custGeom>
            <a:solidFill>
              <a:schemeClr val="bg1"/>
            </a:solidFill>
            <a:ln>
              <a:noFill/>
            </a:ln>
          </p:spPr>
          <p:txBody>
            <a:bodyPr wrap="square" lIns="91440" tIns="45720" rIns="91440" bIns="45720">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nvGrpSpPr>
          <p:cNvPr id="36" name="ïsľídé">
            <a:extLst>
              <a:ext uri="{FF2B5EF4-FFF2-40B4-BE49-F238E27FC236}">
                <a16:creationId xmlns:a16="http://schemas.microsoft.com/office/drawing/2014/main" xmlns="" id="{62197B9E-B1AD-4F62-B904-8D52209DE771}"/>
              </a:ext>
            </a:extLst>
          </p:cNvPr>
          <p:cNvGrpSpPr/>
          <p:nvPr/>
        </p:nvGrpSpPr>
        <p:grpSpPr>
          <a:xfrm>
            <a:off x="4116209" y="1793813"/>
            <a:ext cx="603250" cy="0"/>
            <a:chOff x="7150100" y="3662052"/>
            <a:chExt cx="603250" cy="0"/>
          </a:xfrm>
        </p:grpSpPr>
        <p:cxnSp>
          <p:nvCxnSpPr>
            <p:cNvPr id="37" name="直接连接符 36">
              <a:extLst>
                <a:ext uri="{FF2B5EF4-FFF2-40B4-BE49-F238E27FC236}">
                  <a16:creationId xmlns:a16="http://schemas.microsoft.com/office/drawing/2014/main" xmlns="" id="{FA38F486-3E0E-4898-863F-9EF1BBA033BB}"/>
                </a:ext>
              </a:extLst>
            </p:cNvPr>
            <p:cNvCxnSpPr>
              <a:cxnSpLocks/>
            </p:cNvCxnSpPr>
            <p:nvPr/>
          </p:nvCxnSpPr>
          <p:spPr>
            <a:xfrm>
              <a:off x="7150100" y="3662052"/>
              <a:ext cx="336550" cy="0"/>
            </a:xfrm>
            <a:prstGeom prst="line">
              <a:avLst/>
            </a:prstGeom>
            <a:ln w="635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xmlns="" id="{5FC44A60-07D3-4C9E-B84C-FC9FE8CE07F3}"/>
                </a:ext>
              </a:extLst>
            </p:cNvPr>
            <p:cNvCxnSpPr>
              <a:cxnSpLocks/>
            </p:cNvCxnSpPr>
            <p:nvPr/>
          </p:nvCxnSpPr>
          <p:spPr>
            <a:xfrm>
              <a:off x="7620000" y="3662052"/>
              <a:ext cx="0" cy="0"/>
            </a:xfrm>
            <a:prstGeom prst="line">
              <a:avLst/>
            </a:prstGeom>
            <a:ln w="635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xmlns="" id="{DD43FD3F-5E38-49A4-8798-FB8DCB590197}"/>
                </a:ext>
              </a:extLst>
            </p:cNvPr>
            <p:cNvCxnSpPr>
              <a:cxnSpLocks/>
            </p:cNvCxnSpPr>
            <p:nvPr/>
          </p:nvCxnSpPr>
          <p:spPr>
            <a:xfrm>
              <a:off x="7753350" y="3662052"/>
              <a:ext cx="0" cy="0"/>
            </a:xfrm>
            <a:prstGeom prst="line">
              <a:avLst/>
            </a:prstGeom>
            <a:ln w="63500" cap="rnd">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40" name="文本框 39">
            <a:extLst>
              <a:ext uri="{FF2B5EF4-FFF2-40B4-BE49-F238E27FC236}">
                <a16:creationId xmlns:a16="http://schemas.microsoft.com/office/drawing/2014/main" xmlns="" id="{15B444D3-7E39-4AC7-B9A6-492B4131ED59}"/>
              </a:ext>
            </a:extLst>
          </p:cNvPr>
          <p:cNvSpPr txBox="1"/>
          <p:nvPr/>
        </p:nvSpPr>
        <p:spPr>
          <a:xfrm>
            <a:off x="4001909" y="845430"/>
            <a:ext cx="5722661" cy="523220"/>
          </a:xfrm>
          <a:prstGeom prst="rect">
            <a:avLst/>
          </a:prstGeom>
          <a:noFill/>
        </p:spPr>
        <p:txBody>
          <a:bodyPr wrap="square" rtlCol="0">
            <a:spAutoFit/>
          </a:bodyPr>
          <a:lstStyle/>
          <a:p>
            <a:r>
              <a:rPr lang="zh-CN" altLang="en-US" sz="2800" b="1" dirty="0">
                <a:solidFill>
                  <a:schemeClr val="accent1"/>
                </a:solidFill>
                <a:latin typeface="+mj-ea"/>
                <a:ea typeface="+mj-ea"/>
              </a:rPr>
              <a:t>我们只为客户提供一流产品和服务</a:t>
            </a:r>
          </a:p>
        </p:txBody>
      </p:sp>
      <p:sp>
        <p:nvSpPr>
          <p:cNvPr id="41" name="išľîḑè">
            <a:extLst>
              <a:ext uri="{FF2B5EF4-FFF2-40B4-BE49-F238E27FC236}">
                <a16:creationId xmlns:a16="http://schemas.microsoft.com/office/drawing/2014/main" xmlns="" id="{02D96A5C-32F2-43A4-B6FD-42D543FF6269}"/>
              </a:ext>
            </a:extLst>
          </p:cNvPr>
          <p:cNvSpPr/>
          <p:nvPr/>
        </p:nvSpPr>
        <p:spPr bwMode="auto">
          <a:xfrm>
            <a:off x="4001908" y="1960358"/>
            <a:ext cx="6223847" cy="1626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zh-CN" altLang="en-US" sz="1600" dirty="0">
                <a:solidFill>
                  <a:schemeClr val="tx1">
                    <a:lumMod val="50000"/>
                    <a:lumOff val="50000"/>
                  </a:schemeClr>
                </a:solidFill>
                <a:latin typeface="+mn-ea"/>
              </a:rPr>
              <a:t>在此处输入内容在此处输入内容在此处输入内容在此处输入内容在此处输入内容此处输入内容在此处输入内容此处输入内容在此处输入内容此处输入内容在此处输入内容此处输入内容</a:t>
            </a:r>
          </a:p>
        </p:txBody>
      </p:sp>
      <p:grpSp>
        <p:nvGrpSpPr>
          <p:cNvPr id="42" name="组合 41">
            <a:extLst>
              <a:ext uri="{FF2B5EF4-FFF2-40B4-BE49-F238E27FC236}">
                <a16:creationId xmlns:a16="http://schemas.microsoft.com/office/drawing/2014/main" xmlns="" id="{913B908A-6D83-40D4-A350-ABEE62FC4BE6}"/>
              </a:ext>
            </a:extLst>
          </p:cNvPr>
          <p:cNvGrpSpPr/>
          <p:nvPr/>
        </p:nvGrpSpPr>
        <p:grpSpPr>
          <a:xfrm>
            <a:off x="3875985" y="4554513"/>
            <a:ext cx="2215970" cy="1721946"/>
            <a:chOff x="709630" y="4064829"/>
            <a:chExt cx="2215970" cy="1721946"/>
          </a:xfrm>
        </p:grpSpPr>
        <p:sp>
          <p:nvSpPr>
            <p:cNvPr id="43" name="文本框 42">
              <a:extLst>
                <a:ext uri="{FF2B5EF4-FFF2-40B4-BE49-F238E27FC236}">
                  <a16:creationId xmlns:a16="http://schemas.microsoft.com/office/drawing/2014/main" xmlns="" id="{12FA8F15-F34A-462F-8366-99F3FD13CBE2}"/>
                </a:ext>
              </a:extLst>
            </p:cNvPr>
            <p:cNvSpPr txBox="1"/>
            <p:nvPr/>
          </p:nvSpPr>
          <p:spPr>
            <a:xfrm>
              <a:off x="710406" y="4434161"/>
              <a:ext cx="2201716" cy="1352614"/>
            </a:xfrm>
            <a:prstGeom prst="rect">
              <a:avLst/>
            </a:prstGeom>
            <a:noFill/>
          </p:spPr>
          <p:txBody>
            <a:bodyPr wrap="square" lIns="0" rIns="0" rtlCol="0">
              <a:spAutoFit/>
            </a:bodyPr>
            <a:lstStyle/>
            <a:p>
              <a:pPr algn="ct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a:t>
              </a:r>
            </a:p>
          </p:txBody>
        </p:sp>
        <p:sp>
          <p:nvSpPr>
            <p:cNvPr id="44" name="文本框 43">
              <a:extLst>
                <a:ext uri="{FF2B5EF4-FFF2-40B4-BE49-F238E27FC236}">
                  <a16:creationId xmlns:a16="http://schemas.microsoft.com/office/drawing/2014/main" xmlns="" id="{CEC6222D-F41F-4A6A-ABB4-386BE3EE50DA}"/>
                </a:ext>
              </a:extLst>
            </p:cNvPr>
            <p:cNvSpPr txBox="1"/>
            <p:nvPr/>
          </p:nvSpPr>
          <p:spPr>
            <a:xfrm>
              <a:off x="709630" y="4064829"/>
              <a:ext cx="2215970" cy="369332"/>
            </a:xfrm>
            <a:prstGeom prst="rect">
              <a:avLst/>
            </a:prstGeom>
            <a:noFill/>
          </p:spPr>
          <p:txBody>
            <a:bodyPr wrap="square" lIns="0" rIns="0" rtlCol="0">
              <a:spAutoFit/>
            </a:bodyPr>
            <a:lstStyle/>
            <a:p>
              <a:pPr algn="ctr"/>
              <a:r>
                <a:rPr lang="zh-CN" altLang="en-US" b="1" dirty="0">
                  <a:solidFill>
                    <a:schemeClr val="accent1"/>
                  </a:solidFill>
                  <a:latin typeface="+mj-ea"/>
                  <a:ea typeface="+mj-ea"/>
                </a:rPr>
                <a:t>此处输入小标题</a:t>
              </a:r>
            </a:p>
          </p:txBody>
        </p:sp>
      </p:grpSp>
      <p:grpSp>
        <p:nvGrpSpPr>
          <p:cNvPr id="45" name="组合 44">
            <a:extLst>
              <a:ext uri="{FF2B5EF4-FFF2-40B4-BE49-F238E27FC236}">
                <a16:creationId xmlns:a16="http://schemas.microsoft.com/office/drawing/2014/main" xmlns="" id="{DE2490D3-6A59-491B-8C11-8A19A03A6039}"/>
              </a:ext>
            </a:extLst>
          </p:cNvPr>
          <p:cNvGrpSpPr/>
          <p:nvPr/>
        </p:nvGrpSpPr>
        <p:grpSpPr>
          <a:xfrm>
            <a:off x="6577873" y="4554513"/>
            <a:ext cx="2215970" cy="1721946"/>
            <a:chOff x="709630" y="4064829"/>
            <a:chExt cx="2215970" cy="1721946"/>
          </a:xfrm>
        </p:grpSpPr>
        <p:sp>
          <p:nvSpPr>
            <p:cNvPr id="46" name="文本框 45">
              <a:extLst>
                <a:ext uri="{FF2B5EF4-FFF2-40B4-BE49-F238E27FC236}">
                  <a16:creationId xmlns:a16="http://schemas.microsoft.com/office/drawing/2014/main" xmlns="" id="{1F32017D-A42C-4509-AE83-55834A948BC3}"/>
                </a:ext>
              </a:extLst>
            </p:cNvPr>
            <p:cNvSpPr txBox="1"/>
            <p:nvPr/>
          </p:nvSpPr>
          <p:spPr>
            <a:xfrm>
              <a:off x="710406" y="4434161"/>
              <a:ext cx="2201716" cy="1352614"/>
            </a:xfrm>
            <a:prstGeom prst="rect">
              <a:avLst/>
            </a:prstGeom>
            <a:noFill/>
          </p:spPr>
          <p:txBody>
            <a:bodyPr wrap="square" lIns="0" rIns="0" rtlCol="0">
              <a:spAutoFit/>
            </a:bodyPr>
            <a:lstStyle/>
            <a:p>
              <a:pPr algn="ct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a:t>
              </a:r>
            </a:p>
          </p:txBody>
        </p:sp>
        <p:sp>
          <p:nvSpPr>
            <p:cNvPr id="47" name="文本框 46">
              <a:extLst>
                <a:ext uri="{FF2B5EF4-FFF2-40B4-BE49-F238E27FC236}">
                  <a16:creationId xmlns:a16="http://schemas.microsoft.com/office/drawing/2014/main" xmlns="" id="{74C06037-BFF2-404B-ACBE-1F43D21EF39F}"/>
                </a:ext>
              </a:extLst>
            </p:cNvPr>
            <p:cNvSpPr txBox="1"/>
            <p:nvPr/>
          </p:nvSpPr>
          <p:spPr>
            <a:xfrm>
              <a:off x="709630" y="4064829"/>
              <a:ext cx="2215970" cy="369332"/>
            </a:xfrm>
            <a:prstGeom prst="rect">
              <a:avLst/>
            </a:prstGeom>
            <a:noFill/>
          </p:spPr>
          <p:txBody>
            <a:bodyPr wrap="square" lIns="0" rIns="0" rtlCol="0">
              <a:spAutoFit/>
            </a:bodyPr>
            <a:lstStyle/>
            <a:p>
              <a:pPr algn="ctr"/>
              <a:r>
                <a:rPr lang="zh-CN" altLang="en-US" b="1" dirty="0">
                  <a:solidFill>
                    <a:schemeClr val="accent1"/>
                  </a:solidFill>
                  <a:latin typeface="+mj-ea"/>
                  <a:ea typeface="+mj-ea"/>
                </a:rPr>
                <a:t>此处输入小标题</a:t>
              </a:r>
            </a:p>
          </p:txBody>
        </p:sp>
      </p:grpSp>
      <p:grpSp>
        <p:nvGrpSpPr>
          <p:cNvPr id="48" name="组合 47">
            <a:extLst>
              <a:ext uri="{FF2B5EF4-FFF2-40B4-BE49-F238E27FC236}">
                <a16:creationId xmlns:a16="http://schemas.microsoft.com/office/drawing/2014/main" xmlns="" id="{820CD6A5-D026-4402-A8CB-36B9939EDE6E}"/>
              </a:ext>
            </a:extLst>
          </p:cNvPr>
          <p:cNvGrpSpPr/>
          <p:nvPr/>
        </p:nvGrpSpPr>
        <p:grpSpPr>
          <a:xfrm>
            <a:off x="9279760" y="4554513"/>
            <a:ext cx="2215970" cy="1721946"/>
            <a:chOff x="709630" y="4064829"/>
            <a:chExt cx="2215970" cy="1721946"/>
          </a:xfrm>
        </p:grpSpPr>
        <p:sp>
          <p:nvSpPr>
            <p:cNvPr id="49" name="文本框 48">
              <a:extLst>
                <a:ext uri="{FF2B5EF4-FFF2-40B4-BE49-F238E27FC236}">
                  <a16:creationId xmlns:a16="http://schemas.microsoft.com/office/drawing/2014/main" xmlns="" id="{5B0B664A-E827-4EC1-9063-F73B96D57FA3}"/>
                </a:ext>
              </a:extLst>
            </p:cNvPr>
            <p:cNvSpPr txBox="1"/>
            <p:nvPr/>
          </p:nvSpPr>
          <p:spPr>
            <a:xfrm>
              <a:off x="710406" y="4434161"/>
              <a:ext cx="2201716" cy="1352614"/>
            </a:xfrm>
            <a:prstGeom prst="rect">
              <a:avLst/>
            </a:prstGeom>
            <a:noFill/>
          </p:spPr>
          <p:txBody>
            <a:bodyPr wrap="square" lIns="0" rIns="0" rtlCol="0">
              <a:spAutoFit/>
            </a:bodyPr>
            <a:lstStyle/>
            <a:p>
              <a:pPr algn="ct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a:t>
              </a:r>
            </a:p>
          </p:txBody>
        </p:sp>
        <p:sp>
          <p:nvSpPr>
            <p:cNvPr id="50" name="文本框 49">
              <a:extLst>
                <a:ext uri="{FF2B5EF4-FFF2-40B4-BE49-F238E27FC236}">
                  <a16:creationId xmlns:a16="http://schemas.microsoft.com/office/drawing/2014/main" xmlns="" id="{48599E9C-6645-4FFF-89E6-C8D4D16463DB}"/>
                </a:ext>
              </a:extLst>
            </p:cNvPr>
            <p:cNvSpPr txBox="1"/>
            <p:nvPr/>
          </p:nvSpPr>
          <p:spPr>
            <a:xfrm>
              <a:off x="709630" y="4064829"/>
              <a:ext cx="2215970" cy="369332"/>
            </a:xfrm>
            <a:prstGeom prst="rect">
              <a:avLst/>
            </a:prstGeom>
            <a:noFill/>
          </p:spPr>
          <p:txBody>
            <a:bodyPr wrap="square" lIns="0" rIns="0" rtlCol="0">
              <a:spAutoFit/>
            </a:bodyPr>
            <a:lstStyle/>
            <a:p>
              <a:pPr algn="ctr"/>
              <a:r>
                <a:rPr lang="zh-CN" altLang="en-US" b="1" dirty="0">
                  <a:solidFill>
                    <a:schemeClr val="accent1"/>
                  </a:solidFill>
                  <a:latin typeface="+mj-ea"/>
                  <a:ea typeface="+mj-ea"/>
                </a:rPr>
                <a:t>此处输入小标题</a:t>
              </a:r>
            </a:p>
          </p:txBody>
        </p:sp>
      </p:grpSp>
      <p:cxnSp>
        <p:nvCxnSpPr>
          <p:cNvPr id="52" name="直接连接符 51">
            <a:extLst>
              <a:ext uri="{FF2B5EF4-FFF2-40B4-BE49-F238E27FC236}">
                <a16:creationId xmlns:a16="http://schemas.microsoft.com/office/drawing/2014/main" xmlns="" id="{E3B7B441-B260-49DE-9D53-8E8A289C8FDD}"/>
              </a:ext>
            </a:extLst>
          </p:cNvPr>
          <p:cNvCxnSpPr/>
          <p:nvPr/>
        </p:nvCxnSpPr>
        <p:spPr>
          <a:xfrm>
            <a:off x="4116209" y="3429000"/>
            <a:ext cx="807579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78079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ṥḷiďè">
            <a:extLst>
              <a:ext uri="{FF2B5EF4-FFF2-40B4-BE49-F238E27FC236}">
                <a16:creationId xmlns:a16="http://schemas.microsoft.com/office/drawing/2014/main" xmlns="" id="{7B9A5152-AE84-405F-A054-676F5ECC1807}"/>
              </a:ext>
            </a:extLst>
          </p:cNvPr>
          <p:cNvSpPr/>
          <p:nvPr/>
        </p:nvSpPr>
        <p:spPr>
          <a:xfrm>
            <a:off x="8279088" y="4036104"/>
            <a:ext cx="315847" cy="337715"/>
          </a:xfrm>
          <a:custGeom>
            <a:avLst/>
            <a:gdLst/>
            <a:ahLst/>
            <a:cxnLst/>
            <a:rect l="0" t="0" r="0" b="0"/>
            <a:pathLst>
              <a:path w="120000" h="120000" extrusionOk="0">
                <a:moveTo>
                  <a:pt x="75403" y="112293"/>
                </a:moveTo>
                <a:lnTo>
                  <a:pt x="75403" y="112293"/>
                </a:lnTo>
                <a:cubicBezTo>
                  <a:pt x="75403" y="114770"/>
                  <a:pt x="78044" y="117247"/>
                  <a:pt x="80684" y="117247"/>
                </a:cubicBezTo>
                <a:cubicBezTo>
                  <a:pt x="109144" y="119724"/>
                  <a:pt x="109144" y="119724"/>
                  <a:pt x="109144" y="119724"/>
                </a:cubicBezTo>
                <a:cubicBezTo>
                  <a:pt x="112078" y="119724"/>
                  <a:pt x="112078" y="117247"/>
                  <a:pt x="114718" y="114770"/>
                </a:cubicBezTo>
                <a:cubicBezTo>
                  <a:pt x="114718" y="92752"/>
                  <a:pt x="114718" y="92752"/>
                  <a:pt x="114718" y="92752"/>
                </a:cubicBezTo>
                <a:cubicBezTo>
                  <a:pt x="78044" y="90275"/>
                  <a:pt x="78044" y="90275"/>
                  <a:pt x="78044" y="90275"/>
                </a:cubicBezTo>
                <a:lnTo>
                  <a:pt x="75403" y="112293"/>
                </a:lnTo>
                <a:close/>
                <a:moveTo>
                  <a:pt x="5281" y="92752"/>
                </a:moveTo>
                <a:lnTo>
                  <a:pt x="5281" y="92752"/>
                </a:lnTo>
                <a:cubicBezTo>
                  <a:pt x="5281" y="114770"/>
                  <a:pt x="5281" y="114770"/>
                  <a:pt x="5281" y="114770"/>
                </a:cubicBezTo>
                <a:cubicBezTo>
                  <a:pt x="5281" y="117247"/>
                  <a:pt x="7921" y="119724"/>
                  <a:pt x="10268" y="119724"/>
                </a:cubicBezTo>
                <a:cubicBezTo>
                  <a:pt x="39022" y="117247"/>
                  <a:pt x="39022" y="117247"/>
                  <a:pt x="39022" y="117247"/>
                </a:cubicBezTo>
                <a:cubicBezTo>
                  <a:pt x="41662" y="117247"/>
                  <a:pt x="44303" y="114770"/>
                  <a:pt x="44303" y="112293"/>
                </a:cubicBezTo>
                <a:cubicBezTo>
                  <a:pt x="41662" y="90275"/>
                  <a:pt x="41662" y="90275"/>
                  <a:pt x="41662" y="90275"/>
                </a:cubicBezTo>
                <a:lnTo>
                  <a:pt x="5281" y="92752"/>
                </a:lnTo>
                <a:close/>
                <a:moveTo>
                  <a:pt x="0" y="56422"/>
                </a:moveTo>
                <a:lnTo>
                  <a:pt x="0" y="56422"/>
                </a:lnTo>
                <a:cubicBezTo>
                  <a:pt x="2640" y="80642"/>
                  <a:pt x="2640" y="80642"/>
                  <a:pt x="2640" y="80642"/>
                </a:cubicBezTo>
                <a:cubicBezTo>
                  <a:pt x="39022" y="75688"/>
                  <a:pt x="39022" y="75688"/>
                  <a:pt x="39022" y="75688"/>
                </a:cubicBezTo>
                <a:cubicBezTo>
                  <a:pt x="39022" y="53944"/>
                  <a:pt x="39022" y="53944"/>
                  <a:pt x="39022" y="53944"/>
                </a:cubicBezTo>
                <a:lnTo>
                  <a:pt x="39022" y="51467"/>
                </a:lnTo>
                <a:cubicBezTo>
                  <a:pt x="39022" y="41834"/>
                  <a:pt x="46943" y="31926"/>
                  <a:pt x="59853" y="31926"/>
                </a:cubicBezTo>
                <a:cubicBezTo>
                  <a:pt x="72762" y="31926"/>
                  <a:pt x="80684" y="41834"/>
                  <a:pt x="80684" y="51467"/>
                </a:cubicBezTo>
                <a:lnTo>
                  <a:pt x="80684" y="53944"/>
                </a:lnTo>
                <a:cubicBezTo>
                  <a:pt x="78044" y="75688"/>
                  <a:pt x="78044" y="75688"/>
                  <a:pt x="78044" y="75688"/>
                </a:cubicBezTo>
                <a:cubicBezTo>
                  <a:pt x="117066" y="80642"/>
                  <a:pt x="117066" y="80642"/>
                  <a:pt x="117066" y="80642"/>
                </a:cubicBezTo>
                <a:cubicBezTo>
                  <a:pt x="119706" y="56422"/>
                  <a:pt x="119706" y="56422"/>
                  <a:pt x="119706" y="56422"/>
                </a:cubicBezTo>
                <a:cubicBezTo>
                  <a:pt x="119706" y="53944"/>
                  <a:pt x="119706" y="53944"/>
                  <a:pt x="119706" y="51467"/>
                </a:cubicBezTo>
                <a:cubicBezTo>
                  <a:pt x="119706" y="22018"/>
                  <a:pt x="93594" y="0"/>
                  <a:pt x="59853" y="0"/>
                </a:cubicBezTo>
                <a:cubicBezTo>
                  <a:pt x="25819" y="0"/>
                  <a:pt x="0" y="22018"/>
                  <a:pt x="0" y="51467"/>
                </a:cubicBezTo>
                <a:cubicBezTo>
                  <a:pt x="0" y="53944"/>
                  <a:pt x="0" y="53944"/>
                  <a:pt x="0" y="56422"/>
                </a:cubicBezTo>
                <a:close/>
              </a:path>
            </a:pathLst>
          </a:custGeom>
          <a:solidFill>
            <a:schemeClr val="accent1"/>
          </a:solidFill>
          <a:ln>
            <a:noFill/>
          </a:ln>
          <a:effectLst/>
        </p:spPr>
        <p:txBody>
          <a:bodyPr wrap="square" lIns="91440" tIns="45720" rIns="91440" bIns="45720" anchor="ctr">
            <a:normAutofit fontScale="25000" lnSpcReduction="20000"/>
          </a:bodyPr>
          <a:lstStyle/>
          <a:p>
            <a:pPr algn="ctr"/>
            <a:endParaRPr/>
          </a:p>
        </p:txBody>
      </p:sp>
      <p:sp>
        <p:nvSpPr>
          <p:cNvPr id="8" name="iślíḋe">
            <a:extLst>
              <a:ext uri="{FF2B5EF4-FFF2-40B4-BE49-F238E27FC236}">
                <a16:creationId xmlns:a16="http://schemas.microsoft.com/office/drawing/2014/main" xmlns="" id="{BDCA7AA6-B79F-4588-B6A8-05416D865500}"/>
              </a:ext>
            </a:extLst>
          </p:cNvPr>
          <p:cNvSpPr/>
          <p:nvPr/>
        </p:nvSpPr>
        <p:spPr>
          <a:xfrm>
            <a:off x="1089145" y="4021013"/>
            <a:ext cx="351233" cy="279064"/>
          </a:xfrm>
          <a:custGeom>
            <a:avLst/>
            <a:gdLst/>
            <a:ahLst/>
            <a:cxnLst/>
            <a:rect l="0" t="0" r="0" b="0"/>
            <a:pathLst>
              <a:path w="120000" h="120000" extrusionOk="0">
                <a:moveTo>
                  <a:pt x="59879" y="45112"/>
                </a:moveTo>
                <a:lnTo>
                  <a:pt x="59879" y="45112"/>
                </a:lnTo>
                <a:cubicBezTo>
                  <a:pt x="49014" y="45112"/>
                  <a:pt x="42736" y="52932"/>
                  <a:pt x="42736" y="66466"/>
                </a:cubicBezTo>
                <a:cubicBezTo>
                  <a:pt x="42736" y="80000"/>
                  <a:pt x="49014" y="87819"/>
                  <a:pt x="59879" y="87819"/>
                </a:cubicBezTo>
                <a:cubicBezTo>
                  <a:pt x="70503" y="87819"/>
                  <a:pt x="77022" y="80000"/>
                  <a:pt x="77022" y="66466"/>
                </a:cubicBezTo>
                <a:cubicBezTo>
                  <a:pt x="77022" y="52932"/>
                  <a:pt x="70503" y="45112"/>
                  <a:pt x="59879" y="45112"/>
                </a:cubicBezTo>
                <a:close/>
                <a:moveTo>
                  <a:pt x="106720" y="21052"/>
                </a:moveTo>
                <a:lnTo>
                  <a:pt x="106720" y="21052"/>
                </a:lnTo>
                <a:cubicBezTo>
                  <a:pt x="93923" y="21052"/>
                  <a:pt x="93923" y="21052"/>
                  <a:pt x="93923" y="21052"/>
                </a:cubicBezTo>
                <a:cubicBezTo>
                  <a:pt x="91750" y="21052"/>
                  <a:pt x="89818" y="21052"/>
                  <a:pt x="87645" y="18345"/>
                </a:cubicBezTo>
                <a:cubicBezTo>
                  <a:pt x="85472" y="2406"/>
                  <a:pt x="85472" y="2406"/>
                  <a:pt x="85472" y="2406"/>
                </a:cubicBezTo>
                <a:cubicBezTo>
                  <a:pt x="83299" y="2406"/>
                  <a:pt x="81126" y="0"/>
                  <a:pt x="78953" y="0"/>
                </a:cubicBezTo>
                <a:cubicBezTo>
                  <a:pt x="38390" y="0"/>
                  <a:pt x="38390" y="0"/>
                  <a:pt x="38390" y="0"/>
                </a:cubicBezTo>
                <a:cubicBezTo>
                  <a:pt x="38390" y="0"/>
                  <a:pt x="36217" y="2406"/>
                  <a:pt x="34285" y="2406"/>
                </a:cubicBezTo>
                <a:cubicBezTo>
                  <a:pt x="29698" y="18345"/>
                  <a:pt x="29698" y="18345"/>
                  <a:pt x="29698" y="18345"/>
                </a:cubicBezTo>
                <a:cubicBezTo>
                  <a:pt x="29698" y="21052"/>
                  <a:pt x="27766" y="21052"/>
                  <a:pt x="25593" y="21052"/>
                </a:cubicBezTo>
                <a:cubicBezTo>
                  <a:pt x="12796" y="21052"/>
                  <a:pt x="12796" y="21052"/>
                  <a:pt x="12796" y="21052"/>
                </a:cubicBezTo>
                <a:cubicBezTo>
                  <a:pt x="4104" y="21052"/>
                  <a:pt x="0" y="29172"/>
                  <a:pt x="0" y="36992"/>
                </a:cubicBezTo>
                <a:cubicBezTo>
                  <a:pt x="0" y="103759"/>
                  <a:pt x="0" y="103759"/>
                  <a:pt x="0" y="103759"/>
                </a:cubicBezTo>
                <a:cubicBezTo>
                  <a:pt x="0" y="111879"/>
                  <a:pt x="4104" y="119699"/>
                  <a:pt x="12796" y="119699"/>
                </a:cubicBezTo>
                <a:cubicBezTo>
                  <a:pt x="106720" y="119699"/>
                  <a:pt x="106720" y="119699"/>
                  <a:pt x="106720" y="119699"/>
                </a:cubicBezTo>
                <a:cubicBezTo>
                  <a:pt x="113480" y="119699"/>
                  <a:pt x="119758" y="111879"/>
                  <a:pt x="119758" y="103759"/>
                </a:cubicBezTo>
                <a:cubicBezTo>
                  <a:pt x="119758" y="36992"/>
                  <a:pt x="119758" y="36992"/>
                  <a:pt x="119758" y="36992"/>
                </a:cubicBezTo>
                <a:cubicBezTo>
                  <a:pt x="119758" y="29172"/>
                  <a:pt x="113480" y="21052"/>
                  <a:pt x="106720" y="21052"/>
                </a:cubicBezTo>
                <a:close/>
                <a:moveTo>
                  <a:pt x="59879" y="103759"/>
                </a:moveTo>
                <a:lnTo>
                  <a:pt x="59879" y="103759"/>
                </a:lnTo>
                <a:cubicBezTo>
                  <a:pt x="42736" y="103759"/>
                  <a:pt x="29698" y="87819"/>
                  <a:pt x="29698" y="66466"/>
                </a:cubicBezTo>
                <a:cubicBezTo>
                  <a:pt x="29698" y="45112"/>
                  <a:pt x="42736" y="29172"/>
                  <a:pt x="59879" y="29172"/>
                </a:cubicBezTo>
                <a:cubicBezTo>
                  <a:pt x="77022" y="29172"/>
                  <a:pt x="89818" y="45112"/>
                  <a:pt x="89818" y="66466"/>
                </a:cubicBezTo>
                <a:cubicBezTo>
                  <a:pt x="89818" y="87819"/>
                  <a:pt x="77022" y="103759"/>
                  <a:pt x="59879" y="103759"/>
                </a:cubicBezTo>
                <a:close/>
                <a:moveTo>
                  <a:pt x="102615" y="47819"/>
                </a:moveTo>
                <a:lnTo>
                  <a:pt x="102615" y="47819"/>
                </a:lnTo>
                <a:cubicBezTo>
                  <a:pt x="100442" y="47819"/>
                  <a:pt x="98269" y="45112"/>
                  <a:pt x="98269" y="42406"/>
                </a:cubicBezTo>
                <a:cubicBezTo>
                  <a:pt x="98269" y="39699"/>
                  <a:pt x="100442" y="36992"/>
                  <a:pt x="102615" y="36992"/>
                </a:cubicBezTo>
                <a:cubicBezTo>
                  <a:pt x="104547" y="36992"/>
                  <a:pt x="106720" y="39699"/>
                  <a:pt x="106720" y="42406"/>
                </a:cubicBezTo>
                <a:cubicBezTo>
                  <a:pt x="106720" y="45112"/>
                  <a:pt x="104547" y="47819"/>
                  <a:pt x="102615" y="47819"/>
                </a:cubicBezTo>
                <a:close/>
              </a:path>
            </a:pathLst>
          </a:custGeom>
          <a:solidFill>
            <a:schemeClr val="accent1"/>
          </a:solidFill>
          <a:ln>
            <a:noFill/>
          </a:ln>
          <a:effectLst/>
        </p:spPr>
        <p:txBody>
          <a:bodyPr wrap="square" lIns="91440" tIns="45720" rIns="91440" bIns="45720" anchor="ctr">
            <a:normAutofit fontScale="25000" lnSpcReduction="20000"/>
          </a:bodyPr>
          <a:lstStyle/>
          <a:p>
            <a:pPr algn="ctr"/>
            <a:endParaRPr/>
          </a:p>
        </p:txBody>
      </p:sp>
      <p:sp>
        <p:nvSpPr>
          <p:cNvPr id="11" name="îṩḻïḓè">
            <a:extLst>
              <a:ext uri="{FF2B5EF4-FFF2-40B4-BE49-F238E27FC236}">
                <a16:creationId xmlns:a16="http://schemas.microsoft.com/office/drawing/2014/main" xmlns="" id="{77500CC0-7CBF-40F7-9931-24EA66011AF7}"/>
              </a:ext>
            </a:extLst>
          </p:cNvPr>
          <p:cNvSpPr/>
          <p:nvPr/>
        </p:nvSpPr>
        <p:spPr>
          <a:xfrm>
            <a:off x="4678194" y="4026769"/>
            <a:ext cx="356685" cy="288692"/>
          </a:xfrm>
          <a:custGeom>
            <a:avLst/>
            <a:gdLst/>
            <a:ahLst/>
            <a:cxnLst/>
            <a:rect l="0" t="0" r="0" b="0"/>
            <a:pathLst>
              <a:path w="120000" h="120000" extrusionOk="0">
                <a:moveTo>
                  <a:pt x="115324" y="2895"/>
                </a:moveTo>
                <a:lnTo>
                  <a:pt x="115324" y="2895"/>
                </a:lnTo>
                <a:cubicBezTo>
                  <a:pt x="112727" y="2895"/>
                  <a:pt x="4675" y="51474"/>
                  <a:pt x="2337" y="51474"/>
                </a:cubicBezTo>
                <a:cubicBezTo>
                  <a:pt x="0" y="51474"/>
                  <a:pt x="0" y="54369"/>
                  <a:pt x="2337" y="54369"/>
                </a:cubicBezTo>
                <a:cubicBezTo>
                  <a:pt x="4675" y="56943"/>
                  <a:pt x="25454" y="68525"/>
                  <a:pt x="25454" y="68525"/>
                </a:cubicBezTo>
                <a:lnTo>
                  <a:pt x="25454" y="68525"/>
                </a:lnTo>
                <a:cubicBezTo>
                  <a:pt x="41558" y="73994"/>
                  <a:pt x="41558" y="73994"/>
                  <a:pt x="41558" y="73994"/>
                </a:cubicBezTo>
                <a:cubicBezTo>
                  <a:pt x="41558" y="73994"/>
                  <a:pt x="110389" y="11260"/>
                  <a:pt x="112727" y="11260"/>
                </a:cubicBezTo>
                <a:cubicBezTo>
                  <a:pt x="112727" y="8364"/>
                  <a:pt x="112727" y="11260"/>
                  <a:pt x="112727" y="11260"/>
                </a:cubicBezTo>
                <a:lnTo>
                  <a:pt x="62337" y="79785"/>
                </a:lnTo>
                <a:lnTo>
                  <a:pt x="62337" y="79785"/>
                </a:lnTo>
                <a:cubicBezTo>
                  <a:pt x="59999" y="82680"/>
                  <a:pt x="59999" y="82680"/>
                  <a:pt x="59999" y="82680"/>
                </a:cubicBezTo>
                <a:cubicBezTo>
                  <a:pt x="62337" y="85576"/>
                  <a:pt x="62337" y="85576"/>
                  <a:pt x="62337" y="85576"/>
                </a:cubicBezTo>
                <a:lnTo>
                  <a:pt x="62337" y="85576"/>
                </a:lnTo>
                <a:cubicBezTo>
                  <a:pt x="62337" y="85576"/>
                  <a:pt x="94285" y="105522"/>
                  <a:pt x="94285" y="108418"/>
                </a:cubicBezTo>
                <a:cubicBezTo>
                  <a:pt x="96623" y="108418"/>
                  <a:pt x="98961" y="108418"/>
                  <a:pt x="101298" y="105522"/>
                </a:cubicBezTo>
                <a:cubicBezTo>
                  <a:pt x="101298" y="102627"/>
                  <a:pt x="119740" y="8364"/>
                  <a:pt x="119740" y="5790"/>
                </a:cubicBezTo>
                <a:cubicBezTo>
                  <a:pt x="119740" y="2895"/>
                  <a:pt x="117662" y="0"/>
                  <a:pt x="115324" y="2895"/>
                </a:cubicBezTo>
                <a:close/>
                <a:moveTo>
                  <a:pt x="41558" y="116782"/>
                </a:moveTo>
                <a:lnTo>
                  <a:pt x="41558" y="116782"/>
                </a:lnTo>
                <a:cubicBezTo>
                  <a:pt x="41558" y="119678"/>
                  <a:pt x="41558" y="119678"/>
                  <a:pt x="43896" y="119678"/>
                </a:cubicBezTo>
                <a:cubicBezTo>
                  <a:pt x="43896" y="116782"/>
                  <a:pt x="62337" y="99731"/>
                  <a:pt x="62337" y="99731"/>
                </a:cubicBezTo>
                <a:cubicBezTo>
                  <a:pt x="41558" y="85576"/>
                  <a:pt x="41558" y="85576"/>
                  <a:pt x="41558" y="85576"/>
                </a:cubicBezTo>
                <a:lnTo>
                  <a:pt x="41558" y="116782"/>
                </a:lnTo>
                <a:close/>
              </a:path>
            </a:pathLst>
          </a:custGeom>
          <a:solidFill>
            <a:schemeClr val="accent1"/>
          </a:solidFill>
          <a:ln>
            <a:noFill/>
          </a:ln>
          <a:effectLst/>
        </p:spPr>
        <p:txBody>
          <a:bodyPr wrap="square" lIns="91440" tIns="45720" rIns="91440" bIns="45720" anchor="ctr">
            <a:normAutofit fontScale="25000" lnSpcReduction="20000"/>
          </a:bodyPr>
          <a:lstStyle/>
          <a:p>
            <a:pPr algn="ctr"/>
            <a:endParaRPr/>
          </a:p>
        </p:txBody>
      </p:sp>
      <p:sp>
        <p:nvSpPr>
          <p:cNvPr id="12" name="i$ḷidé">
            <a:extLst>
              <a:ext uri="{FF2B5EF4-FFF2-40B4-BE49-F238E27FC236}">
                <a16:creationId xmlns:a16="http://schemas.microsoft.com/office/drawing/2014/main" xmlns="" id="{B37F66B7-C153-4CC1-B340-B12E93EB49C2}"/>
              </a:ext>
            </a:extLst>
          </p:cNvPr>
          <p:cNvSpPr txBox="1"/>
          <p:nvPr/>
        </p:nvSpPr>
        <p:spPr>
          <a:xfrm>
            <a:off x="2958359" y="3789040"/>
            <a:ext cx="1384281" cy="1246495"/>
          </a:xfrm>
          <a:prstGeom prst="rect">
            <a:avLst/>
          </a:prstGeom>
          <a:noFill/>
        </p:spPr>
        <p:txBody>
          <a:bodyPr wrap="square" lIns="91440" tIns="45720" rIns="91440" bIns="45720">
            <a:normAutofit/>
          </a:bodyPr>
          <a:lstStyle/>
          <a:p>
            <a:r>
              <a:rPr lang="en-US" sz="7500">
                <a:solidFill>
                  <a:schemeClr val="tx1">
                    <a:lumMod val="20000"/>
                    <a:lumOff val="80000"/>
                  </a:schemeClr>
                </a:solidFill>
              </a:rPr>
              <a:t>01</a:t>
            </a:r>
          </a:p>
        </p:txBody>
      </p:sp>
      <p:sp>
        <p:nvSpPr>
          <p:cNvPr id="13" name="íšľiḋè">
            <a:extLst>
              <a:ext uri="{FF2B5EF4-FFF2-40B4-BE49-F238E27FC236}">
                <a16:creationId xmlns:a16="http://schemas.microsoft.com/office/drawing/2014/main" xmlns="" id="{7142EAB7-34DD-465E-B625-E6DA1FEC8D36}"/>
              </a:ext>
            </a:extLst>
          </p:cNvPr>
          <p:cNvSpPr txBox="1"/>
          <p:nvPr/>
        </p:nvSpPr>
        <p:spPr>
          <a:xfrm>
            <a:off x="6442400" y="3789040"/>
            <a:ext cx="1384281" cy="1246495"/>
          </a:xfrm>
          <a:prstGeom prst="rect">
            <a:avLst/>
          </a:prstGeom>
          <a:noFill/>
        </p:spPr>
        <p:txBody>
          <a:bodyPr wrap="square" lIns="91440" tIns="45720" rIns="91440" bIns="45720">
            <a:normAutofit/>
          </a:bodyPr>
          <a:lstStyle/>
          <a:p>
            <a:r>
              <a:rPr lang="en-US" sz="7500">
                <a:solidFill>
                  <a:schemeClr val="tx1">
                    <a:lumMod val="20000"/>
                    <a:lumOff val="80000"/>
                  </a:schemeClr>
                </a:solidFill>
              </a:rPr>
              <a:t>02</a:t>
            </a:r>
          </a:p>
        </p:txBody>
      </p:sp>
      <p:sp>
        <p:nvSpPr>
          <p:cNvPr id="14" name="îŝlïďe">
            <a:extLst>
              <a:ext uri="{FF2B5EF4-FFF2-40B4-BE49-F238E27FC236}">
                <a16:creationId xmlns:a16="http://schemas.microsoft.com/office/drawing/2014/main" xmlns="" id="{58398150-AB5E-42BA-85FE-1A5DF40A8255}"/>
              </a:ext>
            </a:extLst>
          </p:cNvPr>
          <p:cNvSpPr txBox="1"/>
          <p:nvPr/>
        </p:nvSpPr>
        <p:spPr>
          <a:xfrm>
            <a:off x="10050236" y="3789040"/>
            <a:ext cx="1384281" cy="1246495"/>
          </a:xfrm>
          <a:prstGeom prst="rect">
            <a:avLst/>
          </a:prstGeom>
          <a:noFill/>
        </p:spPr>
        <p:txBody>
          <a:bodyPr wrap="square" lIns="91440" tIns="45720" rIns="91440" bIns="45720">
            <a:normAutofit/>
          </a:bodyPr>
          <a:lstStyle/>
          <a:p>
            <a:r>
              <a:rPr lang="en-US" sz="7500">
                <a:solidFill>
                  <a:schemeClr val="tx1">
                    <a:lumMod val="20000"/>
                    <a:lumOff val="80000"/>
                  </a:schemeClr>
                </a:solidFill>
              </a:rPr>
              <a:t>03</a:t>
            </a:r>
          </a:p>
        </p:txBody>
      </p:sp>
      <p:cxnSp>
        <p:nvCxnSpPr>
          <p:cNvPr id="15" name="直接连接符 14">
            <a:extLst>
              <a:ext uri="{FF2B5EF4-FFF2-40B4-BE49-F238E27FC236}">
                <a16:creationId xmlns:a16="http://schemas.microsoft.com/office/drawing/2014/main" xmlns="" id="{BF936DF0-19B7-4AB7-A8DF-2473EB9A6804}"/>
              </a:ext>
            </a:extLst>
          </p:cNvPr>
          <p:cNvCxnSpPr/>
          <p:nvPr/>
        </p:nvCxnSpPr>
        <p:spPr>
          <a:xfrm>
            <a:off x="4283645" y="3807986"/>
            <a:ext cx="0" cy="200529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xmlns="" id="{6DC3D3EA-41B8-46A9-906C-E8A1BA787AC7}"/>
              </a:ext>
            </a:extLst>
          </p:cNvPr>
          <p:cNvCxnSpPr/>
          <p:nvPr/>
        </p:nvCxnSpPr>
        <p:spPr>
          <a:xfrm>
            <a:off x="7890699" y="3807986"/>
            <a:ext cx="0" cy="200529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xmlns="" id="{D64ED4C4-5AD2-4879-B48B-46CA27B9B2AF}"/>
              </a:ext>
            </a:extLst>
          </p:cNvPr>
          <p:cNvCxnSpPr/>
          <p:nvPr/>
        </p:nvCxnSpPr>
        <p:spPr>
          <a:xfrm>
            <a:off x="669925" y="3313450"/>
            <a:ext cx="10850563"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8" name="iṡ1ïḍe">
            <a:extLst>
              <a:ext uri="{FF2B5EF4-FFF2-40B4-BE49-F238E27FC236}">
                <a16:creationId xmlns:a16="http://schemas.microsoft.com/office/drawing/2014/main" xmlns="" id="{D7E84C86-A793-415A-A111-55FFE63ECBA0}"/>
              </a:ext>
            </a:extLst>
          </p:cNvPr>
          <p:cNvSpPr/>
          <p:nvPr/>
        </p:nvSpPr>
        <p:spPr>
          <a:xfrm>
            <a:off x="669924" y="951284"/>
            <a:ext cx="6969050" cy="1799154"/>
          </a:xfrm>
          <a:prstGeom prst="rect">
            <a:avLst/>
          </a:prstGeom>
          <a:blipFill>
            <a:blip r:embed="rId2" cstate="screen">
              <a:extLst>
                <a:ext uri="{28A0092B-C50C-407E-A947-70E740481C1C}">
                  <a14:useLocalDpi xmlns:a14="http://schemas.microsoft.com/office/drawing/2010/main"/>
                </a:ext>
              </a:extLst>
            </a:blip>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21" name="文本框 20">
            <a:extLst>
              <a:ext uri="{FF2B5EF4-FFF2-40B4-BE49-F238E27FC236}">
                <a16:creationId xmlns:a16="http://schemas.microsoft.com/office/drawing/2014/main" xmlns="" id="{F157CD4A-39C6-4AC9-B39F-3C31F0413F89}"/>
              </a:ext>
            </a:extLst>
          </p:cNvPr>
          <p:cNvSpPr txBox="1"/>
          <p:nvPr/>
        </p:nvSpPr>
        <p:spPr>
          <a:xfrm>
            <a:off x="7890701" y="895136"/>
            <a:ext cx="3958918" cy="400110"/>
          </a:xfrm>
          <a:prstGeom prst="rect">
            <a:avLst/>
          </a:prstGeom>
          <a:noFill/>
        </p:spPr>
        <p:txBody>
          <a:bodyPr wrap="square" rtlCol="0">
            <a:spAutoFit/>
          </a:bodyPr>
          <a:lstStyle/>
          <a:p>
            <a:r>
              <a:rPr lang="zh-CN" altLang="en-US" sz="2000" b="1" dirty="0">
                <a:solidFill>
                  <a:schemeClr val="accent1"/>
                </a:solidFill>
                <a:latin typeface="+mj-ea"/>
                <a:ea typeface="+mj-ea"/>
              </a:rPr>
              <a:t>我们只为客户提供一流产品和服务</a:t>
            </a:r>
          </a:p>
        </p:txBody>
      </p:sp>
      <p:sp>
        <p:nvSpPr>
          <p:cNvPr id="22" name="išľîḑè">
            <a:extLst>
              <a:ext uri="{FF2B5EF4-FFF2-40B4-BE49-F238E27FC236}">
                <a16:creationId xmlns:a16="http://schemas.microsoft.com/office/drawing/2014/main" xmlns="" id="{40964D54-76F0-45F6-B189-5C138A7A9E03}"/>
              </a:ext>
            </a:extLst>
          </p:cNvPr>
          <p:cNvSpPr/>
          <p:nvPr/>
        </p:nvSpPr>
        <p:spPr bwMode="auto">
          <a:xfrm>
            <a:off x="7890699" y="1287429"/>
            <a:ext cx="3958919" cy="1626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pPr>
            <a:r>
              <a:rPr lang="zh-CN" altLang="en-US" sz="1600" dirty="0">
                <a:solidFill>
                  <a:schemeClr val="tx1">
                    <a:lumMod val="50000"/>
                    <a:lumOff val="50000"/>
                  </a:schemeClr>
                </a:solidFill>
                <a:latin typeface="+mn-ea"/>
              </a:rPr>
              <a:t>在此处输入内容在此处输入内容在此处输入内容在此处输入内容在此处输入内容此处输入内容在此处输入内容此处输入内容在此处输入内容</a:t>
            </a:r>
          </a:p>
        </p:txBody>
      </p:sp>
      <p:grpSp>
        <p:nvGrpSpPr>
          <p:cNvPr id="23" name="组合 22">
            <a:extLst>
              <a:ext uri="{FF2B5EF4-FFF2-40B4-BE49-F238E27FC236}">
                <a16:creationId xmlns:a16="http://schemas.microsoft.com/office/drawing/2014/main" xmlns="" id="{37149451-0589-4EB8-B258-7B773258DEA0}"/>
              </a:ext>
            </a:extLst>
          </p:cNvPr>
          <p:cNvGrpSpPr/>
          <p:nvPr/>
        </p:nvGrpSpPr>
        <p:grpSpPr>
          <a:xfrm>
            <a:off x="915447" y="4554513"/>
            <a:ext cx="2288430" cy="1721946"/>
            <a:chOff x="709630" y="4064829"/>
            <a:chExt cx="2288430" cy="1721946"/>
          </a:xfrm>
        </p:grpSpPr>
        <p:sp>
          <p:nvSpPr>
            <p:cNvPr id="24" name="文本框 23">
              <a:extLst>
                <a:ext uri="{FF2B5EF4-FFF2-40B4-BE49-F238E27FC236}">
                  <a16:creationId xmlns:a16="http://schemas.microsoft.com/office/drawing/2014/main" xmlns="" id="{00570302-1356-40DC-9958-6810370106B7}"/>
                </a:ext>
              </a:extLst>
            </p:cNvPr>
            <p:cNvSpPr txBox="1"/>
            <p:nvPr/>
          </p:nvSpPr>
          <p:spPr>
            <a:xfrm>
              <a:off x="710405" y="4434161"/>
              <a:ext cx="2287655" cy="1352614"/>
            </a:xfrm>
            <a:prstGeom prst="rect">
              <a:avLst/>
            </a:prstGeom>
            <a:noFill/>
          </p:spPr>
          <p:txBody>
            <a:bodyPr wrap="square" lIns="0" rIns="0" rtlCol="0">
              <a:spAutoFit/>
            </a:bodyPr>
            <a:lstStyle/>
            <a:p>
              <a:pP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a:t>
              </a:r>
            </a:p>
          </p:txBody>
        </p:sp>
        <p:sp>
          <p:nvSpPr>
            <p:cNvPr id="25" name="文本框 24">
              <a:extLst>
                <a:ext uri="{FF2B5EF4-FFF2-40B4-BE49-F238E27FC236}">
                  <a16:creationId xmlns:a16="http://schemas.microsoft.com/office/drawing/2014/main" xmlns="" id="{2129BF4A-75BA-4A7E-8E99-BFA6616C7F68}"/>
                </a:ext>
              </a:extLst>
            </p:cNvPr>
            <p:cNvSpPr txBox="1"/>
            <p:nvPr/>
          </p:nvSpPr>
          <p:spPr>
            <a:xfrm>
              <a:off x="709630" y="4064829"/>
              <a:ext cx="2215970" cy="369332"/>
            </a:xfrm>
            <a:prstGeom prst="rect">
              <a:avLst/>
            </a:prstGeom>
            <a:noFill/>
          </p:spPr>
          <p:txBody>
            <a:bodyPr wrap="square" lIns="0" rIns="0" rtlCol="0">
              <a:spAutoFit/>
            </a:bodyPr>
            <a:lstStyle/>
            <a:p>
              <a:r>
                <a:rPr lang="zh-CN" altLang="en-US" b="1" dirty="0">
                  <a:solidFill>
                    <a:schemeClr val="accent1"/>
                  </a:solidFill>
                  <a:latin typeface="+mj-ea"/>
                  <a:ea typeface="+mj-ea"/>
                </a:rPr>
                <a:t>此处输入小标题</a:t>
              </a:r>
            </a:p>
          </p:txBody>
        </p:sp>
      </p:grpSp>
      <p:grpSp>
        <p:nvGrpSpPr>
          <p:cNvPr id="26" name="组合 25">
            <a:extLst>
              <a:ext uri="{FF2B5EF4-FFF2-40B4-BE49-F238E27FC236}">
                <a16:creationId xmlns:a16="http://schemas.microsoft.com/office/drawing/2014/main" xmlns="" id="{B2B67D65-8848-40E1-BD8B-00DE5D69A7EF}"/>
              </a:ext>
            </a:extLst>
          </p:cNvPr>
          <p:cNvGrpSpPr/>
          <p:nvPr/>
        </p:nvGrpSpPr>
        <p:grpSpPr>
          <a:xfrm>
            <a:off x="4588230" y="4554513"/>
            <a:ext cx="2288430" cy="1721946"/>
            <a:chOff x="709630" y="4064829"/>
            <a:chExt cx="2288430" cy="1721946"/>
          </a:xfrm>
        </p:grpSpPr>
        <p:sp>
          <p:nvSpPr>
            <p:cNvPr id="27" name="文本框 26">
              <a:extLst>
                <a:ext uri="{FF2B5EF4-FFF2-40B4-BE49-F238E27FC236}">
                  <a16:creationId xmlns:a16="http://schemas.microsoft.com/office/drawing/2014/main" xmlns="" id="{00CCFC4D-C12C-4F0E-8AD5-8F9DE7AF1D5C}"/>
                </a:ext>
              </a:extLst>
            </p:cNvPr>
            <p:cNvSpPr txBox="1"/>
            <p:nvPr/>
          </p:nvSpPr>
          <p:spPr>
            <a:xfrm>
              <a:off x="710405" y="4434161"/>
              <a:ext cx="2287655" cy="1352614"/>
            </a:xfrm>
            <a:prstGeom prst="rect">
              <a:avLst/>
            </a:prstGeom>
            <a:noFill/>
          </p:spPr>
          <p:txBody>
            <a:bodyPr wrap="square" lIns="0" rIns="0" rtlCol="0">
              <a:spAutoFit/>
            </a:bodyPr>
            <a:lstStyle/>
            <a:p>
              <a:pP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a:t>
              </a:r>
            </a:p>
          </p:txBody>
        </p:sp>
        <p:sp>
          <p:nvSpPr>
            <p:cNvPr id="28" name="文本框 27">
              <a:extLst>
                <a:ext uri="{FF2B5EF4-FFF2-40B4-BE49-F238E27FC236}">
                  <a16:creationId xmlns:a16="http://schemas.microsoft.com/office/drawing/2014/main" xmlns="" id="{E3D1DA27-D9DF-4046-9560-789CF7788ED2}"/>
                </a:ext>
              </a:extLst>
            </p:cNvPr>
            <p:cNvSpPr txBox="1"/>
            <p:nvPr/>
          </p:nvSpPr>
          <p:spPr>
            <a:xfrm>
              <a:off x="709630" y="4064829"/>
              <a:ext cx="2215970" cy="369332"/>
            </a:xfrm>
            <a:prstGeom prst="rect">
              <a:avLst/>
            </a:prstGeom>
            <a:noFill/>
          </p:spPr>
          <p:txBody>
            <a:bodyPr wrap="square" lIns="0" rIns="0" rtlCol="0">
              <a:spAutoFit/>
            </a:bodyPr>
            <a:lstStyle/>
            <a:p>
              <a:r>
                <a:rPr lang="zh-CN" altLang="en-US" b="1" dirty="0">
                  <a:solidFill>
                    <a:schemeClr val="accent1"/>
                  </a:solidFill>
                  <a:latin typeface="+mj-ea"/>
                  <a:ea typeface="+mj-ea"/>
                </a:rPr>
                <a:t>此处输入小标题</a:t>
              </a:r>
            </a:p>
          </p:txBody>
        </p:sp>
      </p:grpSp>
      <p:grpSp>
        <p:nvGrpSpPr>
          <p:cNvPr id="29" name="组合 28">
            <a:extLst>
              <a:ext uri="{FF2B5EF4-FFF2-40B4-BE49-F238E27FC236}">
                <a16:creationId xmlns:a16="http://schemas.microsoft.com/office/drawing/2014/main" xmlns="" id="{5F09ADE0-3CA0-4CE5-A012-394B6D3D7190}"/>
              </a:ext>
            </a:extLst>
          </p:cNvPr>
          <p:cNvGrpSpPr/>
          <p:nvPr/>
        </p:nvGrpSpPr>
        <p:grpSpPr>
          <a:xfrm>
            <a:off x="8178371" y="4554513"/>
            <a:ext cx="2288430" cy="1721946"/>
            <a:chOff x="709630" y="4064829"/>
            <a:chExt cx="2288430" cy="1721946"/>
          </a:xfrm>
        </p:grpSpPr>
        <p:sp>
          <p:nvSpPr>
            <p:cNvPr id="30" name="文本框 29">
              <a:extLst>
                <a:ext uri="{FF2B5EF4-FFF2-40B4-BE49-F238E27FC236}">
                  <a16:creationId xmlns:a16="http://schemas.microsoft.com/office/drawing/2014/main" xmlns="" id="{ADDBD4DC-13F1-4802-8F13-BE9B58D80577}"/>
                </a:ext>
              </a:extLst>
            </p:cNvPr>
            <p:cNvSpPr txBox="1"/>
            <p:nvPr/>
          </p:nvSpPr>
          <p:spPr>
            <a:xfrm>
              <a:off x="710405" y="4434161"/>
              <a:ext cx="2287655" cy="1352614"/>
            </a:xfrm>
            <a:prstGeom prst="rect">
              <a:avLst/>
            </a:prstGeom>
            <a:noFill/>
          </p:spPr>
          <p:txBody>
            <a:bodyPr wrap="square" lIns="0" rIns="0" rtlCol="0">
              <a:spAutoFit/>
            </a:bodyPr>
            <a:lstStyle/>
            <a:p>
              <a:pP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a:t>
              </a:r>
            </a:p>
          </p:txBody>
        </p:sp>
        <p:sp>
          <p:nvSpPr>
            <p:cNvPr id="31" name="文本框 30">
              <a:extLst>
                <a:ext uri="{FF2B5EF4-FFF2-40B4-BE49-F238E27FC236}">
                  <a16:creationId xmlns:a16="http://schemas.microsoft.com/office/drawing/2014/main" xmlns="" id="{507CDB5D-2FD7-4D39-9E4C-7BE1C9439C97}"/>
                </a:ext>
              </a:extLst>
            </p:cNvPr>
            <p:cNvSpPr txBox="1"/>
            <p:nvPr/>
          </p:nvSpPr>
          <p:spPr>
            <a:xfrm>
              <a:off x="709630" y="4064829"/>
              <a:ext cx="2215970" cy="369332"/>
            </a:xfrm>
            <a:prstGeom prst="rect">
              <a:avLst/>
            </a:prstGeom>
            <a:noFill/>
          </p:spPr>
          <p:txBody>
            <a:bodyPr wrap="square" lIns="0" rIns="0" rtlCol="0">
              <a:spAutoFit/>
            </a:bodyPr>
            <a:lstStyle/>
            <a:p>
              <a:r>
                <a:rPr lang="zh-CN" altLang="en-US" b="1" dirty="0">
                  <a:solidFill>
                    <a:schemeClr val="accent1"/>
                  </a:solidFill>
                  <a:latin typeface="+mj-ea"/>
                  <a:ea typeface="+mj-ea"/>
                </a:rPr>
                <a:t>此处输入小标题</a:t>
              </a:r>
            </a:p>
          </p:txBody>
        </p:sp>
      </p:grpSp>
      <p:sp>
        <p:nvSpPr>
          <p:cNvPr id="32" name="矩形 31">
            <a:extLst>
              <a:ext uri="{FF2B5EF4-FFF2-40B4-BE49-F238E27FC236}">
                <a16:creationId xmlns:a16="http://schemas.microsoft.com/office/drawing/2014/main" xmlns="" id="{77B1F9F7-D600-4C8B-AB94-CE465314A8E8}"/>
              </a:ext>
            </a:extLst>
          </p:cNvPr>
          <p:cNvSpPr/>
          <p:nvPr/>
        </p:nvSpPr>
        <p:spPr>
          <a:xfrm>
            <a:off x="669924" y="508000"/>
            <a:ext cx="5426076" cy="787246"/>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294066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xmlns="" id="{2E957EAF-E5E9-4624-8722-9F19FF8C82A8}"/>
              </a:ext>
            </a:extLst>
          </p:cNvPr>
          <p:cNvSpPr>
            <a:spLocks noGrp="1"/>
          </p:cNvSpPr>
          <p:nvPr>
            <p:ph type="body" idx="10"/>
          </p:nvPr>
        </p:nvSpPr>
        <p:spPr>
          <a:xfrm>
            <a:off x="1118155" y="2159395"/>
            <a:ext cx="7001917" cy="1878656"/>
          </a:xfrm>
        </p:spPr>
        <p:txBody>
          <a:bodyPr/>
          <a:lstStyle/>
          <a:p>
            <a:r>
              <a:rPr kumimoji="1" lang="zh-CN" altLang="en-US" sz="8000" b="1" dirty="0">
                <a:solidFill>
                  <a:schemeClr val="bg1"/>
                </a:solidFill>
                <a:latin typeface="+mj-ea"/>
              </a:rPr>
              <a:t>感谢</a:t>
            </a:r>
            <a:endParaRPr kumimoji="1" lang="en-US" altLang="zh-CN" sz="8000" b="1" dirty="0">
              <a:solidFill>
                <a:schemeClr val="bg1"/>
              </a:solidFill>
              <a:latin typeface="+mj-ea"/>
            </a:endParaRPr>
          </a:p>
          <a:p>
            <a:r>
              <a:rPr kumimoji="1" lang="zh-CN" altLang="en-US" sz="5400" b="1" dirty="0">
                <a:solidFill>
                  <a:schemeClr val="bg1"/>
                </a:solidFill>
                <a:latin typeface="+mj-ea"/>
              </a:rPr>
              <a:t>您的耐心观看</a:t>
            </a:r>
            <a:endParaRPr kumimoji="1" lang="zh-CN" altLang="en-US" sz="13800" b="1" dirty="0">
              <a:solidFill>
                <a:schemeClr val="bg1"/>
              </a:solidFill>
              <a:latin typeface="+mj-ea"/>
            </a:endParaRPr>
          </a:p>
          <a:p>
            <a:endParaRPr lang="zh-CN" altLang="en-US" dirty="0"/>
          </a:p>
        </p:txBody>
      </p:sp>
      <p:sp>
        <p:nvSpPr>
          <p:cNvPr id="3" name="矩形 2">
            <a:extLst>
              <a:ext uri="{FF2B5EF4-FFF2-40B4-BE49-F238E27FC236}">
                <a16:creationId xmlns:a16="http://schemas.microsoft.com/office/drawing/2014/main" xmlns="" id="{8AE696CC-DB38-4ECB-887E-C13F78C3632A}"/>
              </a:ext>
            </a:extLst>
          </p:cNvPr>
          <p:cNvSpPr/>
          <p:nvPr/>
        </p:nvSpPr>
        <p:spPr>
          <a:xfrm>
            <a:off x="1136308" y="4814975"/>
            <a:ext cx="1497013" cy="36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spc="300" dirty="0">
                <a:latin typeface="+mn-ea"/>
              </a:rPr>
              <a:t>爱迪鹅</a:t>
            </a:r>
          </a:p>
        </p:txBody>
      </p:sp>
    </p:spTree>
    <p:extLst>
      <p:ext uri="{BB962C8B-B14F-4D97-AF65-F5344CB8AC3E}">
        <p14:creationId xmlns:p14="http://schemas.microsoft.com/office/powerpoint/2010/main" val="11122244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76527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479485" y="3244334"/>
            <a:ext cx="5400837" cy="1200329"/>
          </a:xfrm>
          <a:prstGeom prst="rect">
            <a:avLst/>
          </a:prstGeom>
        </p:spPr>
        <p:txBody>
          <a:bodyPr wrap="none">
            <a:spAutoFit/>
          </a:bodyPr>
          <a:lstStyle/>
          <a:p>
            <a:r>
              <a:rPr lang="zh-CN" altLang="en-US" dirty="0">
                <a:hlinkClick r:id="rId2"/>
              </a:rPr>
              <a:t>王牌</a:t>
            </a:r>
            <a:r>
              <a:rPr lang="en-US" altLang="zh-CN" dirty="0">
                <a:hlinkClick r:id="rId2"/>
              </a:rPr>
              <a:t>P</a:t>
            </a:r>
            <a:r>
              <a:rPr lang="zh-CN" altLang="en-US" dirty="0">
                <a:hlinkClick r:id="rId2"/>
              </a:rPr>
              <a:t>计</a:t>
            </a:r>
            <a:r>
              <a:rPr lang="zh-CN" altLang="en-US" dirty="0" smtClean="0">
                <a:hlinkClick r:id="rId2"/>
              </a:rPr>
              <a:t>划</a:t>
            </a:r>
            <a:r>
              <a:rPr lang="zh-CN" altLang="en-US" dirty="0" smtClean="0"/>
              <a:t>   </a:t>
            </a:r>
            <a:r>
              <a:rPr lang="zh-CN" altLang="en-US" dirty="0"/>
              <a:t>作</a:t>
            </a:r>
            <a:r>
              <a:rPr lang="zh-CN" altLang="en-US" dirty="0" smtClean="0"/>
              <a:t>品</a:t>
            </a:r>
            <a:endParaRPr lang="en-US" altLang="zh-CN" dirty="0" smtClean="0"/>
          </a:p>
          <a:p>
            <a:endParaRPr lang="en-US" altLang="zh-CN" dirty="0"/>
          </a:p>
          <a:p>
            <a:endParaRPr lang="en-US" altLang="zh-CN" dirty="0" smtClean="0"/>
          </a:p>
          <a:p>
            <a:r>
              <a:rPr lang="en-US" altLang="zh-CN" dirty="0" smtClean="0"/>
              <a:t>51PPT</a:t>
            </a:r>
            <a:r>
              <a:rPr lang="zh-CN" altLang="en-US" dirty="0" smtClean="0"/>
              <a:t>模板网   </a:t>
            </a:r>
            <a:r>
              <a:rPr lang="en-US" altLang="zh-CN" dirty="0" smtClean="0">
                <a:hlinkClick r:id="rId3"/>
              </a:rPr>
              <a:t>www.51pptmoban.com</a:t>
            </a:r>
            <a:r>
              <a:rPr lang="en-US" altLang="zh-CN" dirty="0" smtClean="0"/>
              <a:t>   </a:t>
            </a:r>
            <a:r>
              <a:rPr lang="zh-CN" altLang="en-US" dirty="0" smtClean="0"/>
              <a:t>授权发布</a:t>
            </a:r>
            <a:endParaRPr lang="zh-CN" altLang="en-US" dirty="0"/>
          </a:p>
        </p:txBody>
      </p:sp>
    </p:spTree>
    <p:extLst>
      <p:ext uri="{BB962C8B-B14F-4D97-AF65-F5344CB8AC3E}">
        <p14:creationId xmlns:p14="http://schemas.microsoft.com/office/powerpoint/2010/main" val="33023889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占位符 11">
            <a:extLst>
              <a:ext uri="{FF2B5EF4-FFF2-40B4-BE49-F238E27FC236}">
                <a16:creationId xmlns:a16="http://schemas.microsoft.com/office/drawing/2014/main" xmlns="" id="{6ED9CE24-DC44-4A37-8CA8-3E2F0822F3EC}"/>
              </a:ext>
            </a:extLst>
          </p:cNvPr>
          <p:cNvSpPr>
            <a:spLocks noGrp="1"/>
          </p:cNvSpPr>
          <p:nvPr>
            <p:ph type="body" idx="10"/>
          </p:nvPr>
        </p:nvSpPr>
        <p:spPr/>
        <p:txBody>
          <a:bodyPr/>
          <a:lstStyle/>
          <a:p>
            <a:r>
              <a:rPr kumimoji="1" lang="zh-CN" altLang="en-US" b="1" dirty="0">
                <a:solidFill>
                  <a:schemeClr val="bg1"/>
                </a:solidFill>
                <a:effectLst>
                  <a:outerShdw blurRad="127000" dist="63500" dir="8100000" algn="tr" rotWithShape="0">
                    <a:prstClr val="black">
                      <a:alpha val="50000"/>
                    </a:prstClr>
                  </a:outerShdw>
                </a:effectLst>
                <a:sym typeface="+mn-ea"/>
              </a:rPr>
              <a:t>团队介绍</a:t>
            </a:r>
            <a:endParaRPr kumimoji="1" lang="zh-CN" altLang="en-US" b="1" dirty="0">
              <a:solidFill>
                <a:schemeClr val="bg1"/>
              </a:solidFill>
              <a:effectLst>
                <a:outerShdw blurRad="127000" dist="63500" dir="8100000" algn="tr" rotWithShape="0">
                  <a:prstClr val="black">
                    <a:alpha val="50000"/>
                  </a:prstClr>
                </a:outerShdw>
              </a:effectLst>
            </a:endParaRPr>
          </a:p>
          <a:p>
            <a:endParaRPr lang="zh-CN" altLang="en-US" dirty="0"/>
          </a:p>
        </p:txBody>
      </p:sp>
      <p:sp>
        <p:nvSpPr>
          <p:cNvPr id="13" name="文本占位符 12">
            <a:extLst>
              <a:ext uri="{FF2B5EF4-FFF2-40B4-BE49-F238E27FC236}">
                <a16:creationId xmlns:a16="http://schemas.microsoft.com/office/drawing/2014/main" xmlns="" id="{16898175-0D39-4358-BECC-6F297171153D}"/>
              </a:ext>
            </a:extLst>
          </p:cNvPr>
          <p:cNvSpPr>
            <a:spLocks noGrp="1"/>
          </p:cNvSpPr>
          <p:nvPr>
            <p:ph type="body" sz="quarter" idx="11"/>
          </p:nvPr>
        </p:nvSpPr>
        <p:spPr/>
        <p:txBody>
          <a:bodyPr/>
          <a:lstStyle/>
          <a:p>
            <a:r>
              <a:rPr kumimoji="1" lang="zh-CN" altLang="en-US" b="1" dirty="0">
                <a:solidFill>
                  <a:schemeClr val="bg1"/>
                </a:solidFill>
                <a:effectLst>
                  <a:outerShdw blurRad="127000" dist="63500" dir="8100000" algn="tr" rotWithShape="0">
                    <a:prstClr val="black">
                      <a:alpha val="50000"/>
                    </a:prstClr>
                  </a:outerShdw>
                </a:effectLst>
                <a:sym typeface="+mn-ea"/>
              </a:rPr>
              <a:t>产品服务</a:t>
            </a:r>
            <a:endParaRPr kumimoji="1" lang="zh-CN" altLang="en-US" b="1" dirty="0">
              <a:solidFill>
                <a:schemeClr val="bg1"/>
              </a:solidFill>
              <a:effectLst>
                <a:outerShdw blurRad="127000" dist="63500" dir="8100000" algn="tr" rotWithShape="0">
                  <a:prstClr val="black">
                    <a:alpha val="50000"/>
                  </a:prstClr>
                </a:outerShdw>
              </a:effectLst>
            </a:endParaRPr>
          </a:p>
          <a:p>
            <a:endParaRPr lang="zh-CN" altLang="en-US" dirty="0"/>
          </a:p>
        </p:txBody>
      </p:sp>
      <p:sp>
        <p:nvSpPr>
          <p:cNvPr id="14" name="文本占位符 13">
            <a:extLst>
              <a:ext uri="{FF2B5EF4-FFF2-40B4-BE49-F238E27FC236}">
                <a16:creationId xmlns:a16="http://schemas.microsoft.com/office/drawing/2014/main" xmlns="" id="{16AE43C8-C3C4-41B4-BDAC-FBE1B297AF70}"/>
              </a:ext>
            </a:extLst>
          </p:cNvPr>
          <p:cNvSpPr>
            <a:spLocks noGrp="1"/>
          </p:cNvSpPr>
          <p:nvPr>
            <p:ph type="body" sz="quarter" idx="12"/>
          </p:nvPr>
        </p:nvSpPr>
        <p:spPr/>
        <p:txBody>
          <a:bodyPr/>
          <a:lstStyle/>
          <a:p>
            <a:r>
              <a:rPr kumimoji="1" lang="zh-CN" altLang="en-US" b="1" dirty="0">
                <a:solidFill>
                  <a:schemeClr val="bg1"/>
                </a:solidFill>
                <a:effectLst>
                  <a:outerShdw blurRad="127000" dist="63500" dir="8100000" algn="tr" rotWithShape="0">
                    <a:prstClr val="black">
                      <a:alpha val="50000"/>
                    </a:prstClr>
                  </a:outerShdw>
                </a:effectLst>
                <a:sym typeface="+mn-ea"/>
              </a:rPr>
              <a:t>核心优势</a:t>
            </a:r>
            <a:endParaRPr kumimoji="1" lang="zh-CN" altLang="en-US" b="1" dirty="0">
              <a:solidFill>
                <a:schemeClr val="bg1"/>
              </a:solidFill>
              <a:effectLst>
                <a:outerShdw blurRad="127000" dist="63500" dir="8100000" algn="tr" rotWithShape="0">
                  <a:prstClr val="black">
                    <a:alpha val="50000"/>
                  </a:prstClr>
                </a:outerShdw>
              </a:effectLst>
            </a:endParaRPr>
          </a:p>
          <a:p>
            <a:endParaRPr lang="zh-CN" altLang="en-US" dirty="0"/>
          </a:p>
        </p:txBody>
      </p:sp>
      <p:sp>
        <p:nvSpPr>
          <p:cNvPr id="15" name="文本占位符 14">
            <a:extLst>
              <a:ext uri="{FF2B5EF4-FFF2-40B4-BE49-F238E27FC236}">
                <a16:creationId xmlns:a16="http://schemas.microsoft.com/office/drawing/2014/main" xmlns="" id="{DFC4A20A-E388-434D-BE67-30DB7400845B}"/>
              </a:ext>
            </a:extLst>
          </p:cNvPr>
          <p:cNvSpPr>
            <a:spLocks noGrp="1"/>
          </p:cNvSpPr>
          <p:nvPr>
            <p:ph type="body" sz="quarter" idx="13"/>
          </p:nvPr>
        </p:nvSpPr>
        <p:spPr/>
        <p:txBody>
          <a:bodyPr/>
          <a:lstStyle/>
          <a:p>
            <a:r>
              <a:rPr kumimoji="1" lang="zh-CN" altLang="en-US" b="1" dirty="0">
                <a:solidFill>
                  <a:schemeClr val="bg1"/>
                </a:solidFill>
                <a:effectLst>
                  <a:outerShdw blurRad="127000" dist="63500" dir="8100000" algn="tr" rotWithShape="0">
                    <a:prstClr val="black">
                      <a:alpha val="50000"/>
                    </a:prstClr>
                  </a:outerShdw>
                </a:effectLst>
                <a:sym typeface="+mn-ea"/>
              </a:rPr>
              <a:t>社会认可</a:t>
            </a:r>
            <a:endParaRPr kumimoji="1" lang="zh-CN" altLang="en-US" b="1" dirty="0">
              <a:solidFill>
                <a:schemeClr val="bg1"/>
              </a:solidFill>
              <a:effectLst>
                <a:outerShdw blurRad="127000" dist="63500" dir="8100000" algn="tr" rotWithShape="0">
                  <a:prstClr val="black">
                    <a:alpha val="50000"/>
                  </a:prstClr>
                </a:outerShdw>
              </a:effectLst>
            </a:endParaRPr>
          </a:p>
          <a:p>
            <a:endParaRPr lang="zh-CN" altLang="en-US" dirty="0"/>
          </a:p>
        </p:txBody>
      </p:sp>
    </p:spTree>
    <p:extLst>
      <p:ext uri="{BB962C8B-B14F-4D97-AF65-F5344CB8AC3E}">
        <p14:creationId xmlns:p14="http://schemas.microsoft.com/office/powerpoint/2010/main" val="209467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xmlns="" id="{FD2809AB-E1B3-4F6B-909C-E04FDEEB5DFA}"/>
              </a:ext>
            </a:extLst>
          </p:cNvPr>
          <p:cNvSpPr>
            <a:spLocks noGrp="1"/>
          </p:cNvSpPr>
          <p:nvPr>
            <p:ph type="body" idx="10"/>
          </p:nvPr>
        </p:nvSpPr>
        <p:spPr/>
        <p:txBody>
          <a:bodyPr/>
          <a:lstStyle/>
          <a:p>
            <a:r>
              <a:rPr lang="en-US" altLang="zh-CN" dirty="0"/>
              <a:t>01</a:t>
            </a:r>
            <a:endParaRPr lang="zh-CN" altLang="en-US" dirty="0"/>
          </a:p>
        </p:txBody>
      </p:sp>
      <p:sp>
        <p:nvSpPr>
          <p:cNvPr id="7" name="文本占位符 6">
            <a:extLst>
              <a:ext uri="{FF2B5EF4-FFF2-40B4-BE49-F238E27FC236}">
                <a16:creationId xmlns:a16="http://schemas.microsoft.com/office/drawing/2014/main" xmlns="" id="{A2422CE9-BA64-4BE6-9D8F-DDAE5922150D}"/>
              </a:ext>
            </a:extLst>
          </p:cNvPr>
          <p:cNvSpPr>
            <a:spLocks noGrp="1"/>
          </p:cNvSpPr>
          <p:nvPr>
            <p:ph type="body" sz="quarter" idx="11"/>
          </p:nvPr>
        </p:nvSpPr>
        <p:spPr/>
        <p:txBody>
          <a:bodyPr/>
          <a:lstStyle/>
          <a:p>
            <a:r>
              <a:rPr lang="zh-CN" altLang="en-US" dirty="0"/>
              <a:t>团队介绍</a:t>
            </a:r>
          </a:p>
        </p:txBody>
      </p:sp>
      <p:sp>
        <p:nvSpPr>
          <p:cNvPr id="8" name="文本框 7">
            <a:extLst>
              <a:ext uri="{FF2B5EF4-FFF2-40B4-BE49-F238E27FC236}">
                <a16:creationId xmlns:a16="http://schemas.microsoft.com/office/drawing/2014/main" xmlns="" id="{57873C76-E067-4E10-AE03-E3BD9A9EBE31}"/>
              </a:ext>
            </a:extLst>
          </p:cNvPr>
          <p:cNvSpPr txBox="1"/>
          <p:nvPr/>
        </p:nvSpPr>
        <p:spPr>
          <a:xfrm>
            <a:off x="7340599" y="4327631"/>
            <a:ext cx="2670175" cy="275590"/>
          </a:xfrm>
          <a:prstGeom prst="rect">
            <a:avLst/>
          </a:prstGeom>
          <a:noFill/>
        </p:spPr>
        <p:txBody>
          <a:bodyPr wrap="square" rtlCol="0">
            <a:spAutoFit/>
          </a:bodyPr>
          <a:lstStyle/>
          <a:p>
            <a:pPr algn="dist"/>
            <a:r>
              <a:rPr kumimoji="1" lang="zh-CN" altLang="en-US" sz="1200" dirty="0">
                <a:solidFill>
                  <a:schemeClr val="bg1"/>
                </a:solidFill>
                <a:latin typeface="Microsoft YaHei Light" panose="020B0502040204020203" pitchFamily="34" charset="-122"/>
                <a:ea typeface="Microsoft YaHei Light" panose="020B0502040204020203" pitchFamily="34" charset="-122"/>
              </a:rPr>
              <a:t>让学习变得更加简单有趣</a:t>
            </a:r>
          </a:p>
        </p:txBody>
      </p:sp>
    </p:spTree>
    <p:extLst>
      <p:ext uri="{BB962C8B-B14F-4D97-AF65-F5344CB8AC3E}">
        <p14:creationId xmlns:p14="http://schemas.microsoft.com/office/powerpoint/2010/main" val="3342203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descr="图片包含 人员, 笔记本电脑, 餐桌, 就坐&#10;&#10;描述已自动生成">
            <a:extLst>
              <a:ext uri="{FF2B5EF4-FFF2-40B4-BE49-F238E27FC236}">
                <a16:creationId xmlns:a16="http://schemas.microsoft.com/office/drawing/2014/main" xmlns="" id="{D2B13819-D573-4E62-A878-F164095C9A0D}"/>
              </a:ext>
            </a:extLst>
          </p:cNvPr>
          <p:cNvPicPr>
            <a:picLocks noChangeAspect="1"/>
          </p:cNvPicPr>
          <p:nvPr/>
        </p:nvPicPr>
        <p:blipFill rotWithShape="1">
          <a:blip r:embed="rId5" cstate="screen">
            <a:alphaModFix amt="10000"/>
            <a:extLst>
              <a:ext uri="{28A0092B-C50C-407E-A947-70E740481C1C}">
                <a14:useLocalDpi xmlns:a14="http://schemas.microsoft.com/office/drawing/2010/main"/>
              </a:ext>
            </a:extLst>
          </a:blip>
          <a:srcRect/>
          <a:stretch/>
        </p:blipFill>
        <p:spPr>
          <a:xfrm>
            <a:off x="0" y="-1"/>
            <a:ext cx="12192000" cy="6858001"/>
          </a:xfrm>
          <a:prstGeom prst="rect">
            <a:avLst/>
          </a:prstGeom>
        </p:spPr>
      </p:pic>
      <p:sp>
        <p:nvSpPr>
          <p:cNvPr id="2" name="矩形 1">
            <a:extLst>
              <a:ext uri="{FF2B5EF4-FFF2-40B4-BE49-F238E27FC236}">
                <a16:creationId xmlns:a16="http://schemas.microsoft.com/office/drawing/2014/main" xmlns="" id="{6E270736-D686-4E92-A027-AE7ABB786343}"/>
              </a:ext>
            </a:extLst>
          </p:cNvPr>
          <p:cNvSpPr/>
          <p:nvPr/>
        </p:nvSpPr>
        <p:spPr>
          <a:xfrm>
            <a:off x="1" y="-1"/>
            <a:ext cx="3018970"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xmlns="" id="{4F7BA7E9-6356-42DA-8CE6-3E939989DFD6}"/>
              </a:ext>
            </a:extLst>
          </p:cNvPr>
          <p:cNvSpPr/>
          <p:nvPr/>
        </p:nvSpPr>
        <p:spPr>
          <a:xfrm>
            <a:off x="411645" y="478971"/>
            <a:ext cx="7126515" cy="59000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6" name="组合 55">
            <a:extLst>
              <a:ext uri="{FF2B5EF4-FFF2-40B4-BE49-F238E27FC236}">
                <a16:creationId xmlns:a16="http://schemas.microsoft.com/office/drawing/2014/main" xmlns="" id="{15206A17-3F8A-4B0A-BF9A-7C55CEB5F612}"/>
              </a:ext>
            </a:extLst>
          </p:cNvPr>
          <p:cNvGrpSpPr/>
          <p:nvPr/>
        </p:nvGrpSpPr>
        <p:grpSpPr>
          <a:xfrm>
            <a:off x="8667517" y="461600"/>
            <a:ext cx="1539432" cy="1114555"/>
            <a:chOff x="8667517" y="330974"/>
            <a:chExt cx="1539432" cy="1114555"/>
          </a:xfrm>
        </p:grpSpPr>
        <p:sp>
          <p:nvSpPr>
            <p:cNvPr id="6" name="文本框 5">
              <a:extLst>
                <a:ext uri="{FF2B5EF4-FFF2-40B4-BE49-F238E27FC236}">
                  <a16:creationId xmlns:a16="http://schemas.microsoft.com/office/drawing/2014/main" xmlns="" id="{E5D6782E-7D02-429A-BCA5-3C684A237B2F}"/>
                </a:ext>
              </a:extLst>
            </p:cNvPr>
            <p:cNvSpPr txBox="1"/>
            <p:nvPr/>
          </p:nvSpPr>
          <p:spPr>
            <a:xfrm>
              <a:off x="8667517" y="330974"/>
              <a:ext cx="524182" cy="677108"/>
            </a:xfrm>
            <a:prstGeom prst="rect">
              <a:avLst/>
            </a:prstGeom>
            <a:noFill/>
          </p:spPr>
          <p:txBody>
            <a:bodyPr wrap="none" lIns="0" tIns="0" rIns="0" bIns="0" rtlCol="0" anchor="b">
              <a:spAutoFit/>
            </a:bodyPr>
            <a:lstStyle/>
            <a:p>
              <a:r>
                <a:rPr lang="en-US" altLang="zh-CN" sz="4400" spc="-300" dirty="0">
                  <a:solidFill>
                    <a:schemeClr val="accent1"/>
                  </a:solidFill>
                  <a:latin typeface="Bahnschrift SemiBold" panose="020B0502040204020203" pitchFamily="34" charset="0"/>
                </a:rPr>
                <a:t>60</a:t>
              </a:r>
            </a:p>
          </p:txBody>
        </p:sp>
        <p:sp>
          <p:nvSpPr>
            <p:cNvPr id="7" name="矩形 6">
              <a:extLst>
                <a:ext uri="{FF2B5EF4-FFF2-40B4-BE49-F238E27FC236}">
                  <a16:creationId xmlns:a16="http://schemas.microsoft.com/office/drawing/2014/main" xmlns="" id="{17039F9A-14EE-4AB4-8F79-BB3BC9D07524}"/>
                </a:ext>
              </a:extLst>
            </p:cNvPr>
            <p:cNvSpPr/>
            <p:nvPr/>
          </p:nvSpPr>
          <p:spPr>
            <a:xfrm>
              <a:off x="8667517" y="1100415"/>
              <a:ext cx="360000" cy="3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xmlns="" id="{7DA09E7C-7B15-46F4-A30E-F8F2EE350EEC}"/>
                </a:ext>
              </a:extLst>
            </p:cNvPr>
            <p:cNvSpPr txBox="1"/>
            <p:nvPr/>
          </p:nvSpPr>
          <p:spPr>
            <a:xfrm>
              <a:off x="8667517" y="1199308"/>
              <a:ext cx="1539432" cy="246221"/>
            </a:xfrm>
            <a:prstGeom prst="rect">
              <a:avLst/>
            </a:prstGeom>
            <a:noFill/>
          </p:spPr>
          <p:txBody>
            <a:bodyPr wrap="square" lIns="0" tIns="0" rIns="0" bIns="0" rtlCol="0">
              <a:spAutoFit/>
            </a:bodyPr>
            <a:lstStyle/>
            <a:p>
              <a:r>
                <a:rPr kumimoji="1"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付费学员累计</a:t>
              </a:r>
            </a:p>
          </p:txBody>
        </p:sp>
      </p:grpSp>
      <p:grpSp>
        <p:nvGrpSpPr>
          <p:cNvPr id="55" name="组合 54">
            <a:extLst>
              <a:ext uri="{FF2B5EF4-FFF2-40B4-BE49-F238E27FC236}">
                <a16:creationId xmlns:a16="http://schemas.microsoft.com/office/drawing/2014/main" xmlns="" id="{BD0D6BF1-F689-4244-BDC7-0878B66BB7C6}"/>
              </a:ext>
            </a:extLst>
          </p:cNvPr>
          <p:cNvGrpSpPr/>
          <p:nvPr/>
        </p:nvGrpSpPr>
        <p:grpSpPr>
          <a:xfrm>
            <a:off x="8667517" y="2063826"/>
            <a:ext cx="1661081" cy="1114555"/>
            <a:chOff x="8667517" y="1933200"/>
            <a:chExt cx="1661081" cy="1114555"/>
          </a:xfrm>
        </p:grpSpPr>
        <p:sp>
          <p:nvSpPr>
            <p:cNvPr id="45" name="文本框 44">
              <a:extLst>
                <a:ext uri="{FF2B5EF4-FFF2-40B4-BE49-F238E27FC236}">
                  <a16:creationId xmlns:a16="http://schemas.microsoft.com/office/drawing/2014/main" xmlns="" id="{66E5DB91-A6CA-46BA-AF97-9B5931145549}"/>
                </a:ext>
              </a:extLst>
            </p:cNvPr>
            <p:cNvSpPr txBox="1"/>
            <p:nvPr/>
          </p:nvSpPr>
          <p:spPr>
            <a:xfrm>
              <a:off x="8667517" y="1933200"/>
              <a:ext cx="798295" cy="677108"/>
            </a:xfrm>
            <a:prstGeom prst="rect">
              <a:avLst/>
            </a:prstGeom>
            <a:noFill/>
          </p:spPr>
          <p:txBody>
            <a:bodyPr wrap="none" lIns="0" tIns="0" rIns="0" bIns="0" rtlCol="0" anchor="b">
              <a:spAutoFit/>
            </a:bodyPr>
            <a:lstStyle/>
            <a:p>
              <a:r>
                <a:rPr lang="en-US" altLang="zh-CN" sz="4400" spc="-300" dirty="0">
                  <a:solidFill>
                    <a:schemeClr val="accent1"/>
                  </a:solidFill>
                  <a:latin typeface="Bahnschrift SemiBold" panose="020B0502040204020203" pitchFamily="34" charset="0"/>
                </a:rPr>
                <a:t>200</a:t>
              </a:r>
            </a:p>
          </p:txBody>
        </p:sp>
        <p:sp>
          <p:nvSpPr>
            <p:cNvPr id="46" name="矩形 45">
              <a:extLst>
                <a:ext uri="{FF2B5EF4-FFF2-40B4-BE49-F238E27FC236}">
                  <a16:creationId xmlns:a16="http://schemas.microsoft.com/office/drawing/2014/main" xmlns="" id="{3D0F7DFB-D7A1-438D-93E9-ABD6FA51BAB4}"/>
                </a:ext>
              </a:extLst>
            </p:cNvPr>
            <p:cNvSpPr/>
            <p:nvPr/>
          </p:nvSpPr>
          <p:spPr>
            <a:xfrm>
              <a:off x="8667517" y="2702641"/>
              <a:ext cx="360000" cy="3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a:extLst>
                <a:ext uri="{FF2B5EF4-FFF2-40B4-BE49-F238E27FC236}">
                  <a16:creationId xmlns:a16="http://schemas.microsoft.com/office/drawing/2014/main" xmlns="" id="{AA00A5D1-392B-4653-8D59-6B681FB67340}"/>
                </a:ext>
              </a:extLst>
            </p:cNvPr>
            <p:cNvSpPr txBox="1"/>
            <p:nvPr/>
          </p:nvSpPr>
          <p:spPr>
            <a:xfrm>
              <a:off x="8667517" y="2801534"/>
              <a:ext cx="1661081" cy="246221"/>
            </a:xfrm>
            <a:prstGeom prst="rect">
              <a:avLst/>
            </a:prstGeom>
            <a:noFill/>
          </p:spPr>
          <p:txBody>
            <a:bodyPr wrap="square" lIns="0" tIns="0" rIns="0" bIns="0" rtlCol="0">
              <a:spAutoFit/>
            </a:bodyPr>
            <a:lstStyle/>
            <a:p>
              <a:r>
                <a:rPr kumimoji="1"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图书销售累计</a:t>
              </a:r>
            </a:p>
          </p:txBody>
        </p:sp>
      </p:grpSp>
      <p:grpSp>
        <p:nvGrpSpPr>
          <p:cNvPr id="54" name="组合 53">
            <a:extLst>
              <a:ext uri="{FF2B5EF4-FFF2-40B4-BE49-F238E27FC236}">
                <a16:creationId xmlns:a16="http://schemas.microsoft.com/office/drawing/2014/main" xmlns="" id="{B3B20238-E477-4B64-BD55-A437FBD474E3}"/>
              </a:ext>
            </a:extLst>
          </p:cNvPr>
          <p:cNvGrpSpPr/>
          <p:nvPr/>
        </p:nvGrpSpPr>
        <p:grpSpPr>
          <a:xfrm>
            <a:off x="8667517" y="3666052"/>
            <a:ext cx="1826312" cy="1114555"/>
            <a:chOff x="8667517" y="3535426"/>
            <a:chExt cx="1826312" cy="1114555"/>
          </a:xfrm>
        </p:grpSpPr>
        <p:sp>
          <p:nvSpPr>
            <p:cNvPr id="48" name="文本框 47">
              <a:extLst>
                <a:ext uri="{FF2B5EF4-FFF2-40B4-BE49-F238E27FC236}">
                  <a16:creationId xmlns:a16="http://schemas.microsoft.com/office/drawing/2014/main" xmlns="" id="{31981710-17BF-474F-BF08-06234CFDEB18}"/>
                </a:ext>
              </a:extLst>
            </p:cNvPr>
            <p:cNvSpPr txBox="1"/>
            <p:nvPr/>
          </p:nvSpPr>
          <p:spPr>
            <a:xfrm>
              <a:off x="8667517" y="3535426"/>
              <a:ext cx="966611" cy="677108"/>
            </a:xfrm>
            <a:prstGeom prst="rect">
              <a:avLst/>
            </a:prstGeom>
            <a:noFill/>
          </p:spPr>
          <p:txBody>
            <a:bodyPr wrap="none" lIns="0" tIns="0" rIns="0" bIns="0" rtlCol="0" anchor="b">
              <a:spAutoFit/>
            </a:bodyPr>
            <a:lstStyle/>
            <a:p>
              <a:r>
                <a:rPr lang="en-US" altLang="zh-CN" sz="4400" spc="-300" dirty="0">
                  <a:solidFill>
                    <a:schemeClr val="accent1"/>
                  </a:solidFill>
                  <a:latin typeface="Bahnschrift SemiBold" panose="020B0502040204020203" pitchFamily="34" charset="0"/>
                </a:rPr>
                <a:t>1000</a:t>
              </a:r>
              <a:endParaRPr lang="zh-CN" altLang="en-US" sz="4400" spc="-300" dirty="0">
                <a:solidFill>
                  <a:schemeClr val="accent1"/>
                </a:solidFill>
                <a:latin typeface="Bahnschrift SemiBold" panose="020B0502040204020203" pitchFamily="34" charset="0"/>
              </a:endParaRPr>
            </a:p>
          </p:txBody>
        </p:sp>
        <p:sp>
          <p:nvSpPr>
            <p:cNvPr id="49" name="矩形 48">
              <a:extLst>
                <a:ext uri="{FF2B5EF4-FFF2-40B4-BE49-F238E27FC236}">
                  <a16:creationId xmlns:a16="http://schemas.microsoft.com/office/drawing/2014/main" xmlns="" id="{2E6CB136-2F64-422D-9F0D-87CA65A77B1F}"/>
                </a:ext>
              </a:extLst>
            </p:cNvPr>
            <p:cNvSpPr/>
            <p:nvPr/>
          </p:nvSpPr>
          <p:spPr>
            <a:xfrm>
              <a:off x="8667517" y="4304867"/>
              <a:ext cx="360000" cy="3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a:extLst>
                <a:ext uri="{FF2B5EF4-FFF2-40B4-BE49-F238E27FC236}">
                  <a16:creationId xmlns:a16="http://schemas.microsoft.com/office/drawing/2014/main" xmlns="" id="{6A87231F-619B-4B86-AF97-06E3874401CA}"/>
                </a:ext>
              </a:extLst>
            </p:cNvPr>
            <p:cNvSpPr txBox="1"/>
            <p:nvPr/>
          </p:nvSpPr>
          <p:spPr>
            <a:xfrm>
              <a:off x="8667517" y="4403760"/>
              <a:ext cx="1826312" cy="246221"/>
            </a:xfrm>
            <a:prstGeom prst="rect">
              <a:avLst/>
            </a:prstGeom>
            <a:noFill/>
          </p:spPr>
          <p:txBody>
            <a:bodyPr wrap="square" lIns="0" tIns="0" rIns="0" bIns="0" rtlCol="0">
              <a:spAutoFit/>
            </a:bodyPr>
            <a:lstStyle/>
            <a:p>
              <a:r>
                <a:rPr kumimoji="1"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培训讲座累计</a:t>
              </a:r>
            </a:p>
          </p:txBody>
        </p:sp>
      </p:grpSp>
      <p:grpSp>
        <p:nvGrpSpPr>
          <p:cNvPr id="18" name="组合 17">
            <a:extLst>
              <a:ext uri="{FF2B5EF4-FFF2-40B4-BE49-F238E27FC236}">
                <a16:creationId xmlns:a16="http://schemas.microsoft.com/office/drawing/2014/main" xmlns="" id="{AB763078-20F3-484F-9E12-663FA7B99C16}"/>
              </a:ext>
            </a:extLst>
          </p:cNvPr>
          <p:cNvGrpSpPr/>
          <p:nvPr/>
        </p:nvGrpSpPr>
        <p:grpSpPr>
          <a:xfrm>
            <a:off x="8667517" y="5268277"/>
            <a:ext cx="1826312" cy="1114555"/>
            <a:chOff x="8667517" y="5137651"/>
            <a:chExt cx="1826312" cy="1114555"/>
          </a:xfrm>
        </p:grpSpPr>
        <p:sp>
          <p:nvSpPr>
            <p:cNvPr id="51" name="文本框 50">
              <a:extLst>
                <a:ext uri="{FF2B5EF4-FFF2-40B4-BE49-F238E27FC236}">
                  <a16:creationId xmlns:a16="http://schemas.microsoft.com/office/drawing/2014/main" xmlns="" id="{F3E60DB8-F59F-44D4-A34E-200B718B7100}"/>
                </a:ext>
              </a:extLst>
            </p:cNvPr>
            <p:cNvSpPr txBox="1"/>
            <p:nvPr/>
          </p:nvSpPr>
          <p:spPr>
            <a:xfrm>
              <a:off x="8667517" y="5137651"/>
              <a:ext cx="1049967" cy="677108"/>
            </a:xfrm>
            <a:prstGeom prst="rect">
              <a:avLst/>
            </a:prstGeom>
            <a:noFill/>
          </p:spPr>
          <p:txBody>
            <a:bodyPr wrap="none" lIns="0" tIns="0" rIns="0" bIns="0" rtlCol="0" anchor="b">
              <a:spAutoFit/>
            </a:bodyPr>
            <a:lstStyle/>
            <a:p>
              <a:r>
                <a:rPr lang="en-US" altLang="zh-CN" sz="4400" spc="-300" dirty="0">
                  <a:solidFill>
                    <a:schemeClr val="accent1"/>
                  </a:solidFill>
                  <a:latin typeface="Bahnschrift SemiBold" panose="020B0502040204020203" pitchFamily="34" charset="0"/>
                </a:rPr>
                <a:t>2600</a:t>
              </a:r>
              <a:endParaRPr lang="zh-CN" altLang="en-US" sz="4400" spc="-300" dirty="0">
                <a:solidFill>
                  <a:schemeClr val="accent1"/>
                </a:solidFill>
                <a:latin typeface="Bahnschrift SemiBold" panose="020B0502040204020203" pitchFamily="34" charset="0"/>
              </a:endParaRPr>
            </a:p>
          </p:txBody>
        </p:sp>
        <p:sp>
          <p:nvSpPr>
            <p:cNvPr id="52" name="矩形 51">
              <a:extLst>
                <a:ext uri="{FF2B5EF4-FFF2-40B4-BE49-F238E27FC236}">
                  <a16:creationId xmlns:a16="http://schemas.microsoft.com/office/drawing/2014/main" xmlns="" id="{366B7B5A-3180-4E1D-A17C-DB922036F840}"/>
                </a:ext>
              </a:extLst>
            </p:cNvPr>
            <p:cNvSpPr/>
            <p:nvPr/>
          </p:nvSpPr>
          <p:spPr>
            <a:xfrm>
              <a:off x="8667517" y="5907092"/>
              <a:ext cx="360000" cy="3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xmlns="" id="{DCEF2D70-1CCC-4F38-997E-EF71FDABED92}"/>
                </a:ext>
              </a:extLst>
            </p:cNvPr>
            <p:cNvSpPr txBox="1"/>
            <p:nvPr/>
          </p:nvSpPr>
          <p:spPr>
            <a:xfrm>
              <a:off x="8667517" y="6005985"/>
              <a:ext cx="1826312" cy="246221"/>
            </a:xfrm>
            <a:prstGeom prst="rect">
              <a:avLst/>
            </a:prstGeom>
            <a:noFill/>
          </p:spPr>
          <p:txBody>
            <a:bodyPr wrap="square" lIns="0" tIns="0" rIns="0" bIns="0" rtlCol="0">
              <a:spAutoFit/>
            </a:bodyPr>
            <a:lstStyle/>
            <a:p>
              <a:r>
                <a:rPr kumimoji="1"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新媒体矩阵粉丝</a:t>
              </a:r>
            </a:p>
          </p:txBody>
        </p:sp>
      </p:grpSp>
      <p:sp>
        <p:nvSpPr>
          <p:cNvPr id="63" name="任意多边形: 形状 62">
            <a:extLst>
              <a:ext uri="{FF2B5EF4-FFF2-40B4-BE49-F238E27FC236}">
                <a16:creationId xmlns:a16="http://schemas.microsoft.com/office/drawing/2014/main" xmlns="" id="{74AE622E-6DA0-4589-A83C-6435EC36E517}"/>
              </a:ext>
            </a:extLst>
          </p:cNvPr>
          <p:cNvSpPr/>
          <p:nvPr/>
        </p:nvSpPr>
        <p:spPr>
          <a:xfrm>
            <a:off x="11696306" y="478972"/>
            <a:ext cx="84049" cy="1475015"/>
          </a:xfrm>
          <a:custGeom>
            <a:avLst/>
            <a:gdLst>
              <a:gd name="connsiteX0" fmla="*/ 0 w 84049"/>
              <a:gd name="connsiteY0" fmla="*/ 0 h 1475015"/>
              <a:gd name="connsiteX1" fmla="*/ 84049 w 84049"/>
              <a:gd name="connsiteY1" fmla="*/ 0 h 1475015"/>
              <a:gd name="connsiteX2" fmla="*/ 84049 w 84049"/>
              <a:gd name="connsiteY2" fmla="*/ 1475015 h 1475015"/>
              <a:gd name="connsiteX3" fmla="*/ 0 w 84049"/>
              <a:gd name="connsiteY3" fmla="*/ 1475015 h 1475015"/>
            </a:gdLst>
            <a:ahLst/>
            <a:cxnLst>
              <a:cxn ang="0">
                <a:pos x="connsiteX0" y="connsiteY0"/>
              </a:cxn>
              <a:cxn ang="0">
                <a:pos x="connsiteX1" y="connsiteY1"/>
              </a:cxn>
              <a:cxn ang="0">
                <a:pos x="connsiteX2" y="connsiteY2"/>
              </a:cxn>
              <a:cxn ang="0">
                <a:pos x="connsiteX3" y="connsiteY3"/>
              </a:cxn>
            </a:cxnLst>
            <a:rect l="l" t="t" r="r" b="b"/>
            <a:pathLst>
              <a:path w="84049" h="1475015">
                <a:moveTo>
                  <a:pt x="0" y="0"/>
                </a:moveTo>
                <a:lnTo>
                  <a:pt x="84049" y="0"/>
                </a:lnTo>
                <a:lnTo>
                  <a:pt x="84049" y="1475015"/>
                </a:lnTo>
                <a:lnTo>
                  <a:pt x="0" y="147501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65">
            <a:extLst>
              <a:ext uri="{FF2B5EF4-FFF2-40B4-BE49-F238E27FC236}">
                <a16:creationId xmlns:a16="http://schemas.microsoft.com/office/drawing/2014/main" xmlns="" id="{C038CAC8-79D1-41C7-BC04-DB50DE87557F}"/>
              </a:ext>
            </a:extLst>
          </p:cNvPr>
          <p:cNvSpPr/>
          <p:nvPr/>
        </p:nvSpPr>
        <p:spPr>
          <a:xfrm>
            <a:off x="11696306" y="1953986"/>
            <a:ext cx="84049" cy="1475014"/>
          </a:xfrm>
          <a:custGeom>
            <a:avLst/>
            <a:gdLst>
              <a:gd name="connsiteX0" fmla="*/ 0 w 84049"/>
              <a:gd name="connsiteY0" fmla="*/ 0 h 1475014"/>
              <a:gd name="connsiteX1" fmla="*/ 84049 w 84049"/>
              <a:gd name="connsiteY1" fmla="*/ 0 h 1475014"/>
              <a:gd name="connsiteX2" fmla="*/ 84049 w 84049"/>
              <a:gd name="connsiteY2" fmla="*/ 1475014 h 1475014"/>
              <a:gd name="connsiteX3" fmla="*/ 0 w 84049"/>
              <a:gd name="connsiteY3" fmla="*/ 1475014 h 1475014"/>
            </a:gdLst>
            <a:ahLst/>
            <a:cxnLst>
              <a:cxn ang="0">
                <a:pos x="connsiteX0" y="connsiteY0"/>
              </a:cxn>
              <a:cxn ang="0">
                <a:pos x="connsiteX1" y="connsiteY1"/>
              </a:cxn>
              <a:cxn ang="0">
                <a:pos x="connsiteX2" y="connsiteY2"/>
              </a:cxn>
              <a:cxn ang="0">
                <a:pos x="connsiteX3" y="connsiteY3"/>
              </a:cxn>
            </a:cxnLst>
            <a:rect l="l" t="t" r="r" b="b"/>
            <a:pathLst>
              <a:path w="84049" h="1475014">
                <a:moveTo>
                  <a:pt x="0" y="0"/>
                </a:moveTo>
                <a:lnTo>
                  <a:pt x="84049" y="0"/>
                </a:lnTo>
                <a:lnTo>
                  <a:pt x="84049" y="1475014"/>
                </a:lnTo>
                <a:lnTo>
                  <a:pt x="0" y="147501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68">
            <a:extLst>
              <a:ext uri="{FF2B5EF4-FFF2-40B4-BE49-F238E27FC236}">
                <a16:creationId xmlns:a16="http://schemas.microsoft.com/office/drawing/2014/main" xmlns="" id="{D500D016-932B-4ACF-9757-5984E2478039}"/>
              </a:ext>
            </a:extLst>
          </p:cNvPr>
          <p:cNvSpPr/>
          <p:nvPr/>
        </p:nvSpPr>
        <p:spPr>
          <a:xfrm>
            <a:off x="11696306" y="3429001"/>
            <a:ext cx="84049" cy="1475015"/>
          </a:xfrm>
          <a:custGeom>
            <a:avLst/>
            <a:gdLst>
              <a:gd name="connsiteX0" fmla="*/ 0 w 84049"/>
              <a:gd name="connsiteY0" fmla="*/ 0 h 1475015"/>
              <a:gd name="connsiteX1" fmla="*/ 84049 w 84049"/>
              <a:gd name="connsiteY1" fmla="*/ 0 h 1475015"/>
              <a:gd name="connsiteX2" fmla="*/ 84049 w 84049"/>
              <a:gd name="connsiteY2" fmla="*/ 1475015 h 1475015"/>
              <a:gd name="connsiteX3" fmla="*/ 0 w 84049"/>
              <a:gd name="connsiteY3" fmla="*/ 1475015 h 1475015"/>
            </a:gdLst>
            <a:ahLst/>
            <a:cxnLst>
              <a:cxn ang="0">
                <a:pos x="connsiteX0" y="connsiteY0"/>
              </a:cxn>
              <a:cxn ang="0">
                <a:pos x="connsiteX1" y="connsiteY1"/>
              </a:cxn>
              <a:cxn ang="0">
                <a:pos x="connsiteX2" y="connsiteY2"/>
              </a:cxn>
              <a:cxn ang="0">
                <a:pos x="connsiteX3" y="connsiteY3"/>
              </a:cxn>
            </a:cxnLst>
            <a:rect l="l" t="t" r="r" b="b"/>
            <a:pathLst>
              <a:path w="84049" h="1475015">
                <a:moveTo>
                  <a:pt x="0" y="0"/>
                </a:moveTo>
                <a:lnTo>
                  <a:pt x="84049" y="0"/>
                </a:lnTo>
                <a:lnTo>
                  <a:pt x="84049" y="1475015"/>
                </a:lnTo>
                <a:lnTo>
                  <a:pt x="0" y="147501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a:extLst>
              <a:ext uri="{FF2B5EF4-FFF2-40B4-BE49-F238E27FC236}">
                <a16:creationId xmlns:a16="http://schemas.microsoft.com/office/drawing/2014/main" xmlns="" id="{145CF1C8-D6CD-478A-BA8B-893FAD2F1C5B}"/>
              </a:ext>
            </a:extLst>
          </p:cNvPr>
          <p:cNvSpPr/>
          <p:nvPr/>
        </p:nvSpPr>
        <p:spPr>
          <a:xfrm>
            <a:off x="11696306" y="4904015"/>
            <a:ext cx="84049" cy="1475014"/>
          </a:xfrm>
          <a:custGeom>
            <a:avLst/>
            <a:gdLst>
              <a:gd name="connsiteX0" fmla="*/ 0 w 84049"/>
              <a:gd name="connsiteY0" fmla="*/ 0 h 1475014"/>
              <a:gd name="connsiteX1" fmla="*/ 84049 w 84049"/>
              <a:gd name="connsiteY1" fmla="*/ 0 h 1475014"/>
              <a:gd name="connsiteX2" fmla="*/ 84049 w 84049"/>
              <a:gd name="connsiteY2" fmla="*/ 1475014 h 1475014"/>
              <a:gd name="connsiteX3" fmla="*/ 0 w 84049"/>
              <a:gd name="connsiteY3" fmla="*/ 1475014 h 1475014"/>
            </a:gdLst>
            <a:ahLst/>
            <a:cxnLst>
              <a:cxn ang="0">
                <a:pos x="connsiteX0" y="connsiteY0"/>
              </a:cxn>
              <a:cxn ang="0">
                <a:pos x="connsiteX1" y="connsiteY1"/>
              </a:cxn>
              <a:cxn ang="0">
                <a:pos x="connsiteX2" y="connsiteY2"/>
              </a:cxn>
              <a:cxn ang="0">
                <a:pos x="connsiteX3" y="connsiteY3"/>
              </a:cxn>
            </a:cxnLst>
            <a:rect l="l" t="t" r="r" b="b"/>
            <a:pathLst>
              <a:path w="84049" h="1475014">
                <a:moveTo>
                  <a:pt x="0" y="0"/>
                </a:moveTo>
                <a:lnTo>
                  <a:pt x="84049" y="0"/>
                </a:lnTo>
                <a:lnTo>
                  <a:pt x="84049" y="1475014"/>
                </a:lnTo>
                <a:lnTo>
                  <a:pt x="0" y="147501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7" name="组合 56">
            <a:extLst>
              <a:ext uri="{FF2B5EF4-FFF2-40B4-BE49-F238E27FC236}">
                <a16:creationId xmlns:a16="http://schemas.microsoft.com/office/drawing/2014/main" xmlns="" id="{E7C55A3B-FD1B-4C08-AD21-84D7C0ECE77A}"/>
              </a:ext>
            </a:extLst>
          </p:cNvPr>
          <p:cNvGrpSpPr/>
          <p:nvPr/>
        </p:nvGrpSpPr>
        <p:grpSpPr>
          <a:xfrm>
            <a:off x="1127125" y="1561565"/>
            <a:ext cx="5541501" cy="3690614"/>
            <a:chOff x="5702778" y="426867"/>
            <a:chExt cx="5541501" cy="3690614"/>
          </a:xfrm>
        </p:grpSpPr>
        <p:sp>
          <p:nvSpPr>
            <p:cNvPr id="58" name="矩形 57">
              <a:extLst>
                <a:ext uri="{FF2B5EF4-FFF2-40B4-BE49-F238E27FC236}">
                  <a16:creationId xmlns:a16="http://schemas.microsoft.com/office/drawing/2014/main" xmlns="" id="{33B9DF83-5132-4409-B1C9-1054B9D0FB67}"/>
                </a:ext>
              </a:extLst>
            </p:cNvPr>
            <p:cNvSpPr/>
            <p:nvPr/>
          </p:nvSpPr>
          <p:spPr>
            <a:xfrm>
              <a:off x="5740480" y="1853079"/>
              <a:ext cx="5503799" cy="2264402"/>
            </a:xfrm>
            <a:prstGeom prst="rect">
              <a:avLst/>
            </a:prstGeom>
          </p:spPr>
          <p:txBody>
            <a:bodyPr wrap="square">
              <a:spAutoFit/>
            </a:bodyPr>
            <a:lstStyle/>
            <a:p>
              <a:pPr algn="just">
                <a:lnSpc>
                  <a:spcPct val="150000"/>
                </a:lnSpc>
              </a:pPr>
              <a:r>
                <a:rPr lang="zh-CN" altLang="en-US" sz="1600" dirty="0">
                  <a:solidFill>
                    <a:schemeClr val="bg1"/>
                  </a:solidFill>
                </a:rPr>
                <a:t>请你在这里输入你的正文相关内容信息</a:t>
              </a:r>
            </a:p>
            <a:p>
              <a:pPr algn="just">
                <a:lnSpc>
                  <a:spcPct val="150000"/>
                </a:lnSpc>
              </a:pPr>
              <a:r>
                <a:rPr lang="zh-CN" altLang="en-US" sz="1600" dirty="0">
                  <a:solidFill>
                    <a:schemeClr val="bg1"/>
                  </a:solidFill>
                </a:rPr>
                <a:t>请你在这里输入你的正文相关内容信息</a:t>
              </a:r>
            </a:p>
            <a:p>
              <a:pPr algn="just">
                <a:lnSpc>
                  <a:spcPct val="150000"/>
                </a:lnSpc>
              </a:pPr>
              <a:r>
                <a:rPr lang="zh-CN" altLang="en-US" sz="1600" dirty="0">
                  <a:solidFill>
                    <a:schemeClr val="bg1"/>
                  </a:solidFill>
                </a:rPr>
                <a:t>请你在这里输入你的正文相关内容信息</a:t>
              </a:r>
            </a:p>
            <a:p>
              <a:pPr algn="just">
                <a:lnSpc>
                  <a:spcPct val="150000"/>
                </a:lnSpc>
              </a:pPr>
              <a:r>
                <a:rPr lang="zh-CN" altLang="en-US" sz="1600" dirty="0">
                  <a:solidFill>
                    <a:schemeClr val="bg1"/>
                  </a:solidFill>
                </a:rPr>
                <a:t>请你在这里输入你的正文相关内容信息</a:t>
              </a:r>
            </a:p>
            <a:p>
              <a:pPr algn="just">
                <a:lnSpc>
                  <a:spcPct val="150000"/>
                </a:lnSpc>
              </a:pPr>
              <a:r>
                <a:rPr lang="zh-CN" altLang="en-US" sz="1600" dirty="0">
                  <a:solidFill>
                    <a:schemeClr val="bg1"/>
                  </a:solidFill>
                </a:rPr>
                <a:t>请你在这里输入你的正文相关内容信息</a:t>
              </a:r>
            </a:p>
            <a:p>
              <a:pPr algn="just">
                <a:lnSpc>
                  <a:spcPct val="150000"/>
                </a:lnSpc>
              </a:pPr>
              <a:r>
                <a:rPr lang="zh-CN" altLang="en-US" sz="1600" dirty="0">
                  <a:solidFill>
                    <a:schemeClr val="bg1"/>
                  </a:solidFill>
                </a:rPr>
                <a:t>请你在这里输入你的正文相关内容信息</a:t>
              </a:r>
            </a:p>
          </p:txBody>
        </p:sp>
        <p:sp>
          <p:nvSpPr>
            <p:cNvPr id="59" name="矩形 58">
              <a:extLst>
                <a:ext uri="{FF2B5EF4-FFF2-40B4-BE49-F238E27FC236}">
                  <a16:creationId xmlns:a16="http://schemas.microsoft.com/office/drawing/2014/main" xmlns="" id="{6548D118-E92E-4CCF-8C0C-7CAD53A08103}"/>
                </a:ext>
              </a:extLst>
            </p:cNvPr>
            <p:cNvSpPr/>
            <p:nvPr/>
          </p:nvSpPr>
          <p:spPr>
            <a:xfrm>
              <a:off x="5702778" y="903932"/>
              <a:ext cx="2390398" cy="707886"/>
            </a:xfrm>
            <a:prstGeom prst="rect">
              <a:avLst/>
            </a:prstGeom>
          </p:spPr>
          <p:txBody>
            <a:bodyPr wrap="none">
              <a:spAutoFit/>
            </a:bodyPr>
            <a:lstStyle/>
            <a:p>
              <a:r>
                <a:rPr lang="zh-CN" altLang="en-US" sz="4000" b="1" spc="300" dirty="0">
                  <a:solidFill>
                    <a:schemeClr val="bg1"/>
                  </a:solidFill>
                  <a:latin typeface="微软雅黑" panose="020B0503020204020204" pitchFamily="34" charset="-122"/>
                  <a:ea typeface="微软雅黑" panose="020B0503020204020204" pitchFamily="34" charset="-122"/>
                </a:rPr>
                <a:t>集团简介</a:t>
              </a:r>
            </a:p>
          </p:txBody>
        </p:sp>
        <p:cxnSp>
          <p:nvCxnSpPr>
            <p:cNvPr id="60" name="直接连接符 59">
              <a:extLst>
                <a:ext uri="{FF2B5EF4-FFF2-40B4-BE49-F238E27FC236}">
                  <a16:creationId xmlns:a16="http://schemas.microsoft.com/office/drawing/2014/main" xmlns="" id="{214744B6-FCF9-4994-BB86-C92BE94A8EC8}"/>
                </a:ext>
              </a:extLst>
            </p:cNvPr>
            <p:cNvCxnSpPr/>
            <p:nvPr/>
          </p:nvCxnSpPr>
          <p:spPr>
            <a:xfrm>
              <a:off x="5840021" y="1736047"/>
              <a:ext cx="299094"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61" name="矩形 60">
              <a:extLst>
                <a:ext uri="{FF2B5EF4-FFF2-40B4-BE49-F238E27FC236}">
                  <a16:creationId xmlns:a16="http://schemas.microsoft.com/office/drawing/2014/main" xmlns="" id="{B243249C-680D-427D-9372-F82CE44B0D25}"/>
                </a:ext>
              </a:extLst>
            </p:cNvPr>
            <p:cNvSpPr/>
            <p:nvPr/>
          </p:nvSpPr>
          <p:spPr>
            <a:xfrm>
              <a:off x="5702778" y="426867"/>
              <a:ext cx="3098349" cy="557397"/>
            </a:xfrm>
            <a:prstGeom prst="rect">
              <a:avLst/>
            </a:prstGeom>
          </p:spPr>
          <p:txBody>
            <a:bodyPr wrap="none">
              <a:spAutoFit/>
            </a:bodyPr>
            <a:lstStyle/>
            <a:p>
              <a:r>
                <a:rPr lang="en-US" altLang="zh-CN" sz="3022" dirty="0">
                  <a:solidFill>
                    <a:schemeClr val="bg1">
                      <a:alpha val="23000"/>
                    </a:schemeClr>
                  </a:solidFill>
                  <a:latin typeface="思源黑体 CN Medium" panose="020B0600000000000000" pitchFamily="34" charset="-122"/>
                  <a:ea typeface="思源黑体 CN Medium" panose="020B0600000000000000" pitchFamily="34" charset="-122"/>
                </a:rPr>
                <a:t>INTRODUCTION</a:t>
              </a:r>
            </a:p>
          </p:txBody>
        </p:sp>
      </p:grpSp>
      <p:sp>
        <p:nvSpPr>
          <p:cNvPr id="62" name="PA-文本框 15">
            <a:extLst>
              <a:ext uri="{FF2B5EF4-FFF2-40B4-BE49-F238E27FC236}">
                <a16:creationId xmlns:a16="http://schemas.microsoft.com/office/drawing/2014/main" xmlns="" id="{16628DFC-AF36-4353-A5DA-55399D317A5F}"/>
              </a:ext>
            </a:extLst>
          </p:cNvPr>
          <p:cNvSpPr txBox="1"/>
          <p:nvPr>
            <p:custDataLst>
              <p:tags r:id="rId1"/>
            </p:custDataLst>
          </p:nvPr>
        </p:nvSpPr>
        <p:spPr>
          <a:xfrm>
            <a:off x="660473" y="706920"/>
            <a:ext cx="360000" cy="360000"/>
          </a:xfrm>
          <a:custGeom>
            <a:avLst/>
            <a:gdLst/>
            <a:ahLst/>
            <a:cxnLst/>
            <a:rect l="l" t="t" r="r" b="b"/>
            <a:pathLst>
              <a:path w="538267" h="560556">
                <a:moveTo>
                  <a:pt x="246287" y="0"/>
                </a:moveTo>
                <a:lnTo>
                  <a:pt x="288636" y="0"/>
                </a:lnTo>
                <a:lnTo>
                  <a:pt x="288636" y="231801"/>
                </a:lnTo>
                <a:lnTo>
                  <a:pt x="538267" y="231801"/>
                </a:lnTo>
                <a:lnTo>
                  <a:pt x="538267" y="273034"/>
                </a:lnTo>
                <a:lnTo>
                  <a:pt x="288636" y="273034"/>
                </a:lnTo>
                <a:lnTo>
                  <a:pt x="288636" y="560556"/>
                </a:lnTo>
                <a:lnTo>
                  <a:pt x="246287" y="560556"/>
                </a:lnTo>
                <a:lnTo>
                  <a:pt x="246287" y="273034"/>
                </a:lnTo>
                <a:lnTo>
                  <a:pt x="0" y="273034"/>
                </a:lnTo>
                <a:lnTo>
                  <a:pt x="0" y="231801"/>
                </a:lnTo>
                <a:lnTo>
                  <a:pt x="246287" y="231801"/>
                </a:lnTo>
                <a:close/>
              </a:path>
            </a:pathLst>
          </a:custGeom>
          <a:solidFill>
            <a:schemeClr val="bg1">
              <a:alpha val="46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800" dirty="0">
              <a:solidFill>
                <a:schemeClr val="accent1"/>
              </a:solidFill>
              <a:latin typeface="木头-清庭体" panose="00020600040101010101" pitchFamily="18" charset="-122"/>
              <a:ea typeface="木头-清庭体" panose="00020600040101010101" pitchFamily="18" charset="-122"/>
            </a:endParaRPr>
          </a:p>
        </p:txBody>
      </p:sp>
      <p:sp>
        <p:nvSpPr>
          <p:cNvPr id="64" name="PA-文本框 15">
            <a:extLst>
              <a:ext uri="{FF2B5EF4-FFF2-40B4-BE49-F238E27FC236}">
                <a16:creationId xmlns:a16="http://schemas.microsoft.com/office/drawing/2014/main" xmlns="" id="{76556058-F3B9-4A1A-8D70-F8B2C58F2A4F}"/>
              </a:ext>
            </a:extLst>
          </p:cNvPr>
          <p:cNvSpPr txBox="1"/>
          <p:nvPr>
            <p:custDataLst>
              <p:tags r:id="rId2"/>
            </p:custDataLst>
          </p:nvPr>
        </p:nvSpPr>
        <p:spPr>
          <a:xfrm>
            <a:off x="7068478" y="5965079"/>
            <a:ext cx="217277" cy="217277"/>
          </a:xfrm>
          <a:custGeom>
            <a:avLst/>
            <a:gdLst/>
            <a:ahLst/>
            <a:cxnLst/>
            <a:rect l="l" t="t" r="r" b="b"/>
            <a:pathLst>
              <a:path w="538267" h="560556">
                <a:moveTo>
                  <a:pt x="246287" y="0"/>
                </a:moveTo>
                <a:lnTo>
                  <a:pt x="288636" y="0"/>
                </a:lnTo>
                <a:lnTo>
                  <a:pt x="288636" y="231801"/>
                </a:lnTo>
                <a:lnTo>
                  <a:pt x="538267" y="231801"/>
                </a:lnTo>
                <a:lnTo>
                  <a:pt x="538267" y="273034"/>
                </a:lnTo>
                <a:lnTo>
                  <a:pt x="288636" y="273034"/>
                </a:lnTo>
                <a:lnTo>
                  <a:pt x="288636" y="560556"/>
                </a:lnTo>
                <a:lnTo>
                  <a:pt x="246287" y="560556"/>
                </a:lnTo>
                <a:lnTo>
                  <a:pt x="246287" y="273034"/>
                </a:lnTo>
                <a:lnTo>
                  <a:pt x="0" y="273034"/>
                </a:lnTo>
                <a:lnTo>
                  <a:pt x="0" y="231801"/>
                </a:lnTo>
                <a:lnTo>
                  <a:pt x="246287" y="231801"/>
                </a:lnTo>
                <a:close/>
              </a:path>
            </a:pathLst>
          </a:custGeom>
          <a:solidFill>
            <a:schemeClr val="bg1">
              <a:alpha val="46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8800" dirty="0">
              <a:solidFill>
                <a:schemeClr val="accent1"/>
              </a:solidFill>
              <a:latin typeface="木头-清庭体" panose="00020600040101010101" pitchFamily="18" charset="-122"/>
              <a:ea typeface="木头-清庭体" panose="00020600040101010101" pitchFamily="18" charset="-122"/>
            </a:endParaRPr>
          </a:p>
        </p:txBody>
      </p:sp>
      <p:sp>
        <p:nvSpPr>
          <p:cNvPr id="65" name="矩形 64">
            <a:extLst>
              <a:ext uri="{FF2B5EF4-FFF2-40B4-BE49-F238E27FC236}">
                <a16:creationId xmlns:a16="http://schemas.microsoft.com/office/drawing/2014/main" xmlns="" id="{3951DC98-5A07-4C84-B149-02BFDDB98E21}"/>
              </a:ext>
            </a:extLst>
          </p:cNvPr>
          <p:cNvSpPr/>
          <p:nvPr/>
        </p:nvSpPr>
        <p:spPr>
          <a:xfrm>
            <a:off x="9150822" y="772656"/>
            <a:ext cx="764703" cy="307777"/>
          </a:xfrm>
          <a:prstGeom prst="rect">
            <a:avLst/>
          </a:prstGeom>
        </p:spPr>
        <p:txBody>
          <a:bodyPr wrap="square">
            <a:spAutoFit/>
          </a:bodyPr>
          <a:lstStyle/>
          <a:p>
            <a:r>
              <a:rPr lang="zh-CN" altLang="en-US" sz="1400" b="1" dirty="0">
                <a:solidFill>
                  <a:srgbClr val="00A2AE"/>
                </a:solidFill>
                <a:latin typeface="微软雅黑" panose="020B0503020204020204" pitchFamily="34" charset="-122"/>
                <a:ea typeface="微软雅黑" panose="020B0503020204020204" pitchFamily="34" charset="-122"/>
              </a:rPr>
              <a:t>万人</a:t>
            </a:r>
          </a:p>
        </p:txBody>
      </p:sp>
      <p:sp>
        <p:nvSpPr>
          <p:cNvPr id="67" name="矩形 66">
            <a:extLst>
              <a:ext uri="{FF2B5EF4-FFF2-40B4-BE49-F238E27FC236}">
                <a16:creationId xmlns:a16="http://schemas.microsoft.com/office/drawing/2014/main" xmlns="" id="{13BED497-D2BA-4B65-8964-4019F15AE7FA}"/>
              </a:ext>
            </a:extLst>
          </p:cNvPr>
          <p:cNvSpPr/>
          <p:nvPr/>
        </p:nvSpPr>
        <p:spPr>
          <a:xfrm>
            <a:off x="9437233" y="2392573"/>
            <a:ext cx="764703" cy="307777"/>
          </a:xfrm>
          <a:prstGeom prst="rect">
            <a:avLst/>
          </a:prstGeom>
        </p:spPr>
        <p:txBody>
          <a:bodyPr wrap="square">
            <a:spAutoFit/>
          </a:bodyPr>
          <a:lstStyle/>
          <a:p>
            <a:r>
              <a:rPr lang="zh-CN" altLang="en-US" sz="1400" b="1" dirty="0">
                <a:solidFill>
                  <a:srgbClr val="00A2AE"/>
                </a:solidFill>
                <a:latin typeface="微软雅黑" panose="020B0503020204020204" pitchFamily="34" charset="-122"/>
                <a:ea typeface="微软雅黑" panose="020B0503020204020204" pitchFamily="34" charset="-122"/>
              </a:rPr>
              <a:t>万册</a:t>
            </a:r>
          </a:p>
        </p:txBody>
      </p:sp>
      <p:sp>
        <p:nvSpPr>
          <p:cNvPr id="68" name="矩形 67">
            <a:extLst>
              <a:ext uri="{FF2B5EF4-FFF2-40B4-BE49-F238E27FC236}">
                <a16:creationId xmlns:a16="http://schemas.microsoft.com/office/drawing/2014/main" xmlns="" id="{116ADB77-A06E-46B1-AD1B-9E153400F361}"/>
              </a:ext>
            </a:extLst>
          </p:cNvPr>
          <p:cNvSpPr/>
          <p:nvPr/>
        </p:nvSpPr>
        <p:spPr>
          <a:xfrm>
            <a:off x="9597208" y="3984121"/>
            <a:ext cx="764703" cy="307777"/>
          </a:xfrm>
          <a:prstGeom prst="rect">
            <a:avLst/>
          </a:prstGeom>
        </p:spPr>
        <p:txBody>
          <a:bodyPr wrap="square">
            <a:spAutoFit/>
          </a:bodyPr>
          <a:lstStyle/>
          <a:p>
            <a:r>
              <a:rPr lang="zh-CN" altLang="en-US" sz="1400" b="1" dirty="0">
                <a:solidFill>
                  <a:srgbClr val="00A2AE"/>
                </a:solidFill>
                <a:latin typeface="微软雅黑" panose="020B0503020204020204" pitchFamily="34" charset="-122"/>
                <a:ea typeface="微软雅黑" panose="020B0503020204020204" pitchFamily="34" charset="-122"/>
              </a:rPr>
              <a:t>场</a:t>
            </a:r>
          </a:p>
        </p:txBody>
      </p:sp>
      <p:sp>
        <p:nvSpPr>
          <p:cNvPr id="70" name="矩形 69">
            <a:extLst>
              <a:ext uri="{FF2B5EF4-FFF2-40B4-BE49-F238E27FC236}">
                <a16:creationId xmlns:a16="http://schemas.microsoft.com/office/drawing/2014/main" xmlns="" id="{0A331A54-C61D-418A-A924-449BC96FF1A2}"/>
              </a:ext>
            </a:extLst>
          </p:cNvPr>
          <p:cNvSpPr/>
          <p:nvPr/>
        </p:nvSpPr>
        <p:spPr>
          <a:xfrm>
            <a:off x="9665441" y="5569802"/>
            <a:ext cx="764703" cy="307777"/>
          </a:xfrm>
          <a:prstGeom prst="rect">
            <a:avLst/>
          </a:prstGeom>
        </p:spPr>
        <p:txBody>
          <a:bodyPr wrap="square">
            <a:spAutoFit/>
          </a:bodyPr>
          <a:lstStyle/>
          <a:p>
            <a:r>
              <a:rPr lang="zh-CN" altLang="en-US" sz="1400" b="1" dirty="0">
                <a:solidFill>
                  <a:srgbClr val="00A2AE"/>
                </a:solidFill>
                <a:latin typeface="微软雅黑" panose="020B0503020204020204" pitchFamily="34" charset="-122"/>
                <a:ea typeface="微软雅黑" panose="020B0503020204020204" pitchFamily="34" charset="-122"/>
              </a:rPr>
              <a:t>万人</a:t>
            </a:r>
          </a:p>
        </p:txBody>
      </p:sp>
      <p:grpSp>
        <p:nvGrpSpPr>
          <p:cNvPr id="9" name="组合 8">
            <a:extLst>
              <a:ext uri="{FF2B5EF4-FFF2-40B4-BE49-F238E27FC236}">
                <a16:creationId xmlns:a16="http://schemas.microsoft.com/office/drawing/2014/main" xmlns="" id="{490DFA6B-56CD-4B0C-8F44-1654F4B4E1A8}"/>
              </a:ext>
            </a:extLst>
          </p:cNvPr>
          <p:cNvGrpSpPr/>
          <p:nvPr/>
        </p:nvGrpSpPr>
        <p:grpSpPr>
          <a:xfrm>
            <a:off x="411645" y="470287"/>
            <a:ext cx="5177312" cy="5908742"/>
            <a:chOff x="411645" y="470287"/>
            <a:chExt cx="5177312" cy="5908742"/>
          </a:xfrm>
        </p:grpSpPr>
        <p:sp>
          <p:nvSpPr>
            <p:cNvPr id="5" name="矩形 4">
              <a:extLst>
                <a:ext uri="{FF2B5EF4-FFF2-40B4-BE49-F238E27FC236}">
                  <a16:creationId xmlns:a16="http://schemas.microsoft.com/office/drawing/2014/main" xmlns="" id="{C84E85C7-15E9-40EE-BD20-DF00723EA4FF}"/>
                </a:ext>
              </a:extLst>
            </p:cNvPr>
            <p:cNvSpPr/>
            <p:nvPr/>
          </p:nvSpPr>
          <p:spPr>
            <a:xfrm>
              <a:off x="411645" y="478971"/>
              <a:ext cx="2588656" cy="5900058"/>
            </a:xfrm>
            <a:prstGeom prst="rect">
              <a:avLst/>
            </a:prstGeom>
            <a:solidFill>
              <a:schemeClr val="bg1">
                <a:alpha val="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7">
              <a:extLst>
                <a:ext uri="{FF2B5EF4-FFF2-40B4-BE49-F238E27FC236}">
                  <a16:creationId xmlns:a16="http://schemas.microsoft.com/office/drawing/2014/main" xmlns="" id="{3D6623AA-0BC7-4324-81D5-D6A029AFD10C}"/>
                </a:ext>
              </a:extLst>
            </p:cNvPr>
            <p:cNvSpPr/>
            <p:nvPr/>
          </p:nvSpPr>
          <p:spPr>
            <a:xfrm flipV="1">
              <a:off x="3000301" y="470287"/>
              <a:ext cx="2588656" cy="5900056"/>
            </a:xfrm>
            <a:prstGeom prst="rtTriangle">
              <a:avLst/>
            </a:prstGeom>
            <a:solidFill>
              <a:schemeClr val="bg1">
                <a:alpha val="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Tree>
    <p:extLst>
      <p:ext uri="{BB962C8B-B14F-4D97-AF65-F5344CB8AC3E}">
        <p14:creationId xmlns:p14="http://schemas.microsoft.com/office/powerpoint/2010/main" val="1539909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任意多边形: 形状 13">
            <a:extLst>
              <a:ext uri="{FF2B5EF4-FFF2-40B4-BE49-F238E27FC236}">
                <a16:creationId xmlns:a16="http://schemas.microsoft.com/office/drawing/2014/main" xmlns="" id="{1318CB60-1E42-4C03-A9B3-BFD4E49E5C5C}"/>
              </a:ext>
            </a:extLst>
          </p:cNvPr>
          <p:cNvSpPr/>
          <p:nvPr/>
        </p:nvSpPr>
        <p:spPr>
          <a:xfrm>
            <a:off x="6096000" y="1895264"/>
            <a:ext cx="4787900" cy="1992058"/>
          </a:xfrm>
          <a:custGeom>
            <a:avLst/>
            <a:gdLst>
              <a:gd name="connsiteX0" fmla="*/ 0 w 4787900"/>
              <a:gd name="connsiteY0" fmla="*/ 0 h 1992058"/>
              <a:gd name="connsiteX1" fmla="*/ 4787900 w 4787900"/>
              <a:gd name="connsiteY1" fmla="*/ 0 h 1992058"/>
              <a:gd name="connsiteX2" fmla="*/ 4787900 w 4787900"/>
              <a:gd name="connsiteY2" fmla="*/ 1663699 h 1992058"/>
              <a:gd name="connsiteX3" fmla="*/ 4787900 w 4787900"/>
              <a:gd name="connsiteY3" fmla="*/ 1663700 h 1992058"/>
              <a:gd name="connsiteX4" fmla="*/ 4787900 w 4787900"/>
              <a:gd name="connsiteY4" fmla="*/ 1992058 h 1992058"/>
              <a:gd name="connsiteX5" fmla="*/ 4419601 w 4787900"/>
              <a:gd name="connsiteY5" fmla="*/ 1663700 h 1992058"/>
              <a:gd name="connsiteX6" fmla="*/ 0 w 4787900"/>
              <a:gd name="connsiteY6" fmla="*/ 1663700 h 1992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87900" h="1992058">
                <a:moveTo>
                  <a:pt x="0" y="0"/>
                </a:moveTo>
                <a:lnTo>
                  <a:pt x="4787900" y="0"/>
                </a:lnTo>
                <a:lnTo>
                  <a:pt x="4787900" y="1663699"/>
                </a:lnTo>
                <a:lnTo>
                  <a:pt x="4787900" y="1663700"/>
                </a:lnTo>
                <a:lnTo>
                  <a:pt x="4787900" y="1992058"/>
                </a:lnTo>
                <a:lnTo>
                  <a:pt x="4419601" y="1663700"/>
                </a:lnTo>
                <a:lnTo>
                  <a:pt x="0" y="1663700"/>
                </a:lnTo>
                <a:close/>
              </a:path>
            </a:pathLst>
          </a:custGeom>
          <a:blipFill>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b="1" spc="600" dirty="0"/>
          </a:p>
        </p:txBody>
      </p:sp>
      <p:sp>
        <p:nvSpPr>
          <p:cNvPr id="11" name="textcount">
            <a:extLst>
              <a:ext uri="{FF2B5EF4-FFF2-40B4-BE49-F238E27FC236}">
                <a16:creationId xmlns:a16="http://schemas.microsoft.com/office/drawing/2014/main" xmlns="" id="{DB83D507-571E-4091-BEBC-593BEAAD4474}"/>
              </a:ext>
            </a:extLst>
          </p:cNvPr>
          <p:cNvSpPr txBox="1"/>
          <p:nvPr/>
        </p:nvSpPr>
        <p:spPr>
          <a:xfrm>
            <a:off x="6794500" y="3810031"/>
            <a:ext cx="4089400" cy="1653145"/>
          </a:xfrm>
          <a:prstGeom prst="rect">
            <a:avLst/>
          </a:prstGeom>
          <a:noFill/>
        </p:spPr>
        <p:txBody>
          <a:bodyPr vert="horz" wrap="square" lIns="0" tIns="0" rIns="0" bIns="0" rtlCol="0">
            <a:spAutoFit/>
          </a:bodyPr>
          <a:lstStyle/>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endParaRPr lang="en-US" altLang="zh-CN" sz="1400" spc="150" dirty="0">
              <a:solidFill>
                <a:schemeClr val="tx1">
                  <a:lumMod val="50000"/>
                  <a:lumOff val="50000"/>
                </a:schemeClr>
              </a:solidFill>
              <a:latin typeface="+mn-ea"/>
            </a:endParaRPr>
          </a:p>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p>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p>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p>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p>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p>
        </p:txBody>
      </p:sp>
      <p:sp>
        <p:nvSpPr>
          <p:cNvPr id="12" name="textcount">
            <a:extLst>
              <a:ext uri="{FF2B5EF4-FFF2-40B4-BE49-F238E27FC236}">
                <a16:creationId xmlns:a16="http://schemas.microsoft.com/office/drawing/2014/main" xmlns="" id="{02E1F38B-D4D3-4873-90CA-D7E2966AD710}"/>
              </a:ext>
            </a:extLst>
          </p:cNvPr>
          <p:cNvSpPr txBox="1"/>
          <p:nvPr/>
        </p:nvSpPr>
        <p:spPr>
          <a:xfrm>
            <a:off x="1308100" y="1902884"/>
            <a:ext cx="4787900" cy="1653145"/>
          </a:xfrm>
          <a:prstGeom prst="rect">
            <a:avLst/>
          </a:prstGeom>
          <a:noFill/>
        </p:spPr>
        <p:txBody>
          <a:bodyPr vert="horz" wrap="square" lIns="0" tIns="0" rIns="0" bIns="0" rtlCol="0">
            <a:spAutoFit/>
          </a:bodyPr>
          <a:lstStyle/>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endParaRPr lang="en-US" altLang="zh-CN" sz="1400" spc="150" dirty="0">
              <a:solidFill>
                <a:schemeClr val="tx1">
                  <a:lumMod val="50000"/>
                  <a:lumOff val="50000"/>
                </a:schemeClr>
              </a:solidFill>
              <a:latin typeface="+mn-ea"/>
            </a:endParaRPr>
          </a:p>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p>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p>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p>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p>
          <a:p>
            <a:pPr marL="285750" indent="-285750">
              <a:lnSpc>
                <a:spcPct val="130000"/>
              </a:lnSpc>
              <a:buFont typeface="Arial" panose="020B0604020202020204" pitchFamily="34" charset="0"/>
              <a:buChar char="•"/>
            </a:pPr>
            <a:r>
              <a:rPr lang="zh-CN" altLang="en-US" sz="1400" spc="150" dirty="0">
                <a:solidFill>
                  <a:schemeClr val="tx1">
                    <a:lumMod val="50000"/>
                    <a:lumOff val="50000"/>
                  </a:schemeClr>
                </a:solidFill>
                <a:latin typeface="+mn-ea"/>
              </a:rPr>
              <a:t>请你在这里输入你的正文相关内容信息</a:t>
            </a:r>
          </a:p>
        </p:txBody>
      </p:sp>
      <p:sp>
        <p:nvSpPr>
          <p:cNvPr id="15" name="矩形 14">
            <a:extLst>
              <a:ext uri="{FF2B5EF4-FFF2-40B4-BE49-F238E27FC236}">
                <a16:creationId xmlns:a16="http://schemas.microsoft.com/office/drawing/2014/main" xmlns="" id="{2BA008D8-FAED-437B-B46C-DAA46568EFF3}"/>
              </a:ext>
            </a:extLst>
          </p:cNvPr>
          <p:cNvSpPr/>
          <p:nvPr/>
        </p:nvSpPr>
        <p:spPr>
          <a:xfrm>
            <a:off x="5643559" y="1177114"/>
            <a:ext cx="904883" cy="1077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a:extLst>
              <a:ext uri="{FF2B5EF4-FFF2-40B4-BE49-F238E27FC236}">
                <a16:creationId xmlns:a16="http://schemas.microsoft.com/office/drawing/2014/main" xmlns="" id="{ECB5C97B-AE51-4102-B328-8382240C1580}"/>
              </a:ext>
            </a:extLst>
          </p:cNvPr>
          <p:cNvSpPr/>
          <p:nvPr/>
        </p:nvSpPr>
        <p:spPr>
          <a:xfrm>
            <a:off x="1308100" y="3645850"/>
            <a:ext cx="4787900" cy="1827881"/>
          </a:xfrm>
          <a:custGeom>
            <a:avLst/>
            <a:gdLst>
              <a:gd name="connsiteX0" fmla="*/ 0 w 4787900"/>
              <a:gd name="connsiteY0" fmla="*/ 0 h 1827881"/>
              <a:gd name="connsiteX1" fmla="*/ 184152 w 4787900"/>
              <a:gd name="connsiteY1" fmla="*/ 164181 h 1827881"/>
              <a:gd name="connsiteX2" fmla="*/ 4787900 w 4787900"/>
              <a:gd name="connsiteY2" fmla="*/ 164181 h 1827881"/>
              <a:gd name="connsiteX3" fmla="*/ 4787900 w 4787900"/>
              <a:gd name="connsiteY3" fmla="*/ 1827881 h 1827881"/>
              <a:gd name="connsiteX4" fmla="*/ 0 w 4787900"/>
              <a:gd name="connsiteY4" fmla="*/ 1827881 h 1827881"/>
              <a:gd name="connsiteX5" fmla="*/ 0 w 4787900"/>
              <a:gd name="connsiteY5" fmla="*/ 328359 h 1827881"/>
              <a:gd name="connsiteX6" fmla="*/ 0 w 4787900"/>
              <a:gd name="connsiteY6" fmla="*/ 164181 h 1827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87900" h="1827881">
                <a:moveTo>
                  <a:pt x="0" y="0"/>
                </a:moveTo>
                <a:lnTo>
                  <a:pt x="184152" y="164181"/>
                </a:lnTo>
                <a:lnTo>
                  <a:pt x="4787900" y="164181"/>
                </a:lnTo>
                <a:lnTo>
                  <a:pt x="4787900" y="1827881"/>
                </a:lnTo>
                <a:lnTo>
                  <a:pt x="0" y="1827881"/>
                </a:lnTo>
                <a:lnTo>
                  <a:pt x="0" y="328359"/>
                </a:lnTo>
                <a:lnTo>
                  <a:pt x="0" y="164181"/>
                </a:lnTo>
                <a:close/>
              </a:path>
            </a:pathLst>
          </a:custGeom>
          <a:blipFill>
            <a:blip r:embed="rId4"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xmlns="" id="{7B8E410E-18A9-438F-BD8B-8F0D8838C2FC}"/>
              </a:ext>
            </a:extLst>
          </p:cNvPr>
          <p:cNvSpPr txBox="1"/>
          <p:nvPr/>
        </p:nvSpPr>
        <p:spPr>
          <a:xfrm>
            <a:off x="2712879" y="488614"/>
            <a:ext cx="6766243" cy="523220"/>
          </a:xfrm>
          <a:prstGeom prst="rect">
            <a:avLst/>
          </a:prstGeom>
          <a:noFill/>
        </p:spPr>
        <p:txBody>
          <a:bodyPr wrap="square" rtlCol="0">
            <a:spAutoFit/>
          </a:bodyPr>
          <a:lstStyle/>
          <a:p>
            <a:pPr algn="ctr"/>
            <a:r>
              <a:rPr lang="zh-CN" altLang="en-US" sz="2800" b="1" dirty="0">
                <a:solidFill>
                  <a:schemeClr val="accent1"/>
                </a:solidFill>
                <a:latin typeface="+mj-ea"/>
                <a:ea typeface="+mj-ea"/>
              </a:rPr>
              <a:t>我们只为客户提供一流产品和服务</a:t>
            </a:r>
          </a:p>
        </p:txBody>
      </p:sp>
      <p:sp>
        <p:nvSpPr>
          <p:cNvPr id="16" name="矩形 15">
            <a:extLst>
              <a:ext uri="{FF2B5EF4-FFF2-40B4-BE49-F238E27FC236}">
                <a16:creationId xmlns:a16="http://schemas.microsoft.com/office/drawing/2014/main" xmlns="" id="{900EE907-17E3-47FC-BABF-54A6BA6C00C4}"/>
              </a:ext>
            </a:extLst>
          </p:cNvPr>
          <p:cNvSpPr/>
          <p:nvPr/>
        </p:nvSpPr>
        <p:spPr>
          <a:xfrm>
            <a:off x="1308100" y="3810031"/>
            <a:ext cx="4787900" cy="16637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spc="600" dirty="0">
                <a:effectLst>
                  <a:outerShdw blurRad="127000" dist="38100" dir="5400000" algn="t" rotWithShape="0">
                    <a:prstClr val="black">
                      <a:alpha val="20000"/>
                    </a:prstClr>
                  </a:outerShdw>
                </a:effectLst>
                <a:latin typeface="+mj-ea"/>
                <a:ea typeface="+mj-ea"/>
              </a:rPr>
              <a:t>输入关键词</a:t>
            </a:r>
          </a:p>
        </p:txBody>
      </p:sp>
      <p:sp>
        <p:nvSpPr>
          <p:cNvPr id="21" name="矩形 20">
            <a:extLst>
              <a:ext uri="{FF2B5EF4-FFF2-40B4-BE49-F238E27FC236}">
                <a16:creationId xmlns:a16="http://schemas.microsoft.com/office/drawing/2014/main" xmlns="" id="{B939A975-C012-4A5F-B1B6-ADCFF7C40873}"/>
              </a:ext>
            </a:extLst>
          </p:cNvPr>
          <p:cNvSpPr/>
          <p:nvPr/>
        </p:nvSpPr>
        <p:spPr>
          <a:xfrm>
            <a:off x="6096000" y="1892330"/>
            <a:ext cx="4787900" cy="16637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spc="600" dirty="0">
                <a:effectLst>
                  <a:outerShdw blurRad="127000" dist="38100" dir="5400000" algn="t" rotWithShape="0">
                    <a:prstClr val="black">
                      <a:alpha val="20000"/>
                    </a:prstClr>
                  </a:outerShdw>
                </a:effectLst>
                <a:latin typeface="+mj-ea"/>
                <a:ea typeface="+mj-ea"/>
              </a:rPr>
              <a:t>输入关键词</a:t>
            </a:r>
          </a:p>
        </p:txBody>
      </p:sp>
      <p:sp>
        <p:nvSpPr>
          <p:cNvPr id="22" name="直角三角形 21">
            <a:extLst>
              <a:ext uri="{FF2B5EF4-FFF2-40B4-BE49-F238E27FC236}">
                <a16:creationId xmlns:a16="http://schemas.microsoft.com/office/drawing/2014/main" xmlns="" id="{E85ACE87-F6FE-4280-B7E6-3535BC44C931}"/>
              </a:ext>
            </a:extLst>
          </p:cNvPr>
          <p:cNvSpPr/>
          <p:nvPr/>
        </p:nvSpPr>
        <p:spPr>
          <a:xfrm>
            <a:off x="1308100" y="3645850"/>
            <a:ext cx="368300" cy="328359"/>
          </a:xfrm>
          <a:prstGeom prst="rtTriangle">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直角三角形 22">
            <a:extLst>
              <a:ext uri="{FF2B5EF4-FFF2-40B4-BE49-F238E27FC236}">
                <a16:creationId xmlns:a16="http://schemas.microsoft.com/office/drawing/2014/main" xmlns="" id="{34D4AFD5-44EC-457B-A2D9-4214E23D70E7}"/>
              </a:ext>
            </a:extLst>
          </p:cNvPr>
          <p:cNvSpPr/>
          <p:nvPr/>
        </p:nvSpPr>
        <p:spPr>
          <a:xfrm rot="10800000">
            <a:off x="10515600" y="3556029"/>
            <a:ext cx="368300" cy="328359"/>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xmlns="" id="{D527C879-145C-4CC6-99F3-68F879C7952C}"/>
              </a:ext>
            </a:extLst>
          </p:cNvPr>
          <p:cNvSpPr/>
          <p:nvPr/>
        </p:nvSpPr>
        <p:spPr>
          <a:xfrm>
            <a:off x="1308100" y="6284686"/>
            <a:ext cx="47879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xmlns="" id="{BCAECFA5-E0E6-4805-A77F-28B8800EC90B}"/>
              </a:ext>
            </a:extLst>
          </p:cNvPr>
          <p:cNvSpPr/>
          <p:nvPr/>
        </p:nvSpPr>
        <p:spPr>
          <a:xfrm>
            <a:off x="6096000" y="6284686"/>
            <a:ext cx="4787900" cy="7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20334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íṧ1ïḓ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xmlns="" id="{7ECB916A-ED65-4EBC-A888-B8EDDB927D2D}"/>
              </a:ext>
            </a:extLst>
          </p:cNvPr>
          <p:cNvGrpSpPr>
            <a:grpSpLocks noChangeAspect="1"/>
          </p:cNvGrpSpPr>
          <p:nvPr/>
        </p:nvGrpSpPr>
        <p:grpSpPr>
          <a:xfrm>
            <a:off x="1343307" y="1347177"/>
            <a:ext cx="9492688" cy="4570046"/>
            <a:chOff x="1071716" y="1247323"/>
            <a:chExt cx="10048568" cy="4837661"/>
          </a:xfrm>
          <a:solidFill>
            <a:schemeClr val="bg1">
              <a:lumMod val="95000"/>
            </a:schemeClr>
          </a:solidFill>
        </p:grpSpPr>
        <p:sp>
          <p:nvSpPr>
            <p:cNvPr id="23" name="í$1ïďé">
              <a:extLst>
                <a:ext uri="{FF2B5EF4-FFF2-40B4-BE49-F238E27FC236}">
                  <a16:creationId xmlns:a16="http://schemas.microsoft.com/office/drawing/2014/main" xmlns="" id="{3579CB76-2CC0-4C80-A267-A7468921798C}"/>
                </a:ext>
              </a:extLst>
            </p:cNvPr>
            <p:cNvSpPr/>
            <p:nvPr/>
          </p:nvSpPr>
          <p:spPr>
            <a:xfrm>
              <a:off x="1071716" y="1560254"/>
              <a:ext cx="2892665" cy="2241492"/>
            </a:xfrm>
            <a:custGeom>
              <a:avLst/>
              <a:gdLst/>
              <a:ahLst/>
              <a:cxnLst>
                <a:cxn ang="0">
                  <a:pos x="wd2" y="hd2"/>
                </a:cxn>
                <a:cxn ang="5400000">
                  <a:pos x="wd2" y="hd2"/>
                </a:cxn>
                <a:cxn ang="10800000">
                  <a:pos x="wd2" y="hd2"/>
                </a:cxn>
                <a:cxn ang="16200000">
                  <a:pos x="wd2" y="hd2"/>
                </a:cxn>
              </a:cxnLst>
              <a:rect l="0" t="0" r="r" b="b"/>
              <a:pathLst>
                <a:path w="21600" h="21600" extrusionOk="0">
                  <a:moveTo>
                    <a:pt x="3471" y="862"/>
                  </a:moveTo>
                  <a:lnTo>
                    <a:pt x="3355" y="857"/>
                  </a:lnTo>
                  <a:lnTo>
                    <a:pt x="3271" y="882"/>
                  </a:lnTo>
                  <a:lnTo>
                    <a:pt x="3183" y="953"/>
                  </a:lnTo>
                  <a:lnTo>
                    <a:pt x="3184" y="1042"/>
                  </a:lnTo>
                  <a:lnTo>
                    <a:pt x="3333" y="1224"/>
                  </a:lnTo>
                  <a:lnTo>
                    <a:pt x="3405" y="1341"/>
                  </a:lnTo>
                  <a:lnTo>
                    <a:pt x="3390" y="1464"/>
                  </a:lnTo>
                  <a:lnTo>
                    <a:pt x="3242" y="1537"/>
                  </a:lnTo>
                  <a:lnTo>
                    <a:pt x="3142" y="1593"/>
                  </a:lnTo>
                  <a:lnTo>
                    <a:pt x="3051" y="1629"/>
                  </a:lnTo>
                  <a:lnTo>
                    <a:pt x="2932" y="1629"/>
                  </a:lnTo>
                  <a:lnTo>
                    <a:pt x="2859" y="1585"/>
                  </a:lnTo>
                  <a:lnTo>
                    <a:pt x="2789" y="1563"/>
                  </a:lnTo>
                  <a:lnTo>
                    <a:pt x="2709" y="1563"/>
                  </a:lnTo>
                  <a:lnTo>
                    <a:pt x="2538" y="1534"/>
                  </a:lnTo>
                  <a:lnTo>
                    <a:pt x="2466" y="1563"/>
                  </a:lnTo>
                  <a:lnTo>
                    <a:pt x="2365" y="1607"/>
                  </a:lnTo>
                  <a:lnTo>
                    <a:pt x="2298" y="1641"/>
                  </a:lnTo>
                  <a:lnTo>
                    <a:pt x="2170" y="1699"/>
                  </a:lnTo>
                  <a:lnTo>
                    <a:pt x="2067" y="1750"/>
                  </a:lnTo>
                  <a:lnTo>
                    <a:pt x="1990" y="1821"/>
                  </a:lnTo>
                  <a:lnTo>
                    <a:pt x="1951" y="1874"/>
                  </a:lnTo>
                  <a:lnTo>
                    <a:pt x="1983" y="1939"/>
                  </a:lnTo>
                  <a:lnTo>
                    <a:pt x="2111" y="2002"/>
                  </a:lnTo>
                  <a:lnTo>
                    <a:pt x="2233" y="2014"/>
                  </a:lnTo>
                  <a:lnTo>
                    <a:pt x="2276" y="2084"/>
                  </a:lnTo>
                  <a:lnTo>
                    <a:pt x="2346" y="2091"/>
                  </a:lnTo>
                  <a:lnTo>
                    <a:pt x="2437" y="2062"/>
                  </a:lnTo>
                  <a:lnTo>
                    <a:pt x="2540" y="1999"/>
                  </a:lnTo>
                  <a:lnTo>
                    <a:pt x="2612" y="1957"/>
                  </a:lnTo>
                  <a:lnTo>
                    <a:pt x="2743" y="1921"/>
                  </a:lnTo>
                  <a:lnTo>
                    <a:pt x="2857" y="1964"/>
                  </a:lnTo>
                  <a:lnTo>
                    <a:pt x="2857" y="2077"/>
                  </a:lnTo>
                  <a:lnTo>
                    <a:pt x="2787" y="2146"/>
                  </a:lnTo>
                  <a:lnTo>
                    <a:pt x="2684" y="2233"/>
                  </a:lnTo>
                  <a:lnTo>
                    <a:pt x="2588" y="2379"/>
                  </a:lnTo>
                  <a:lnTo>
                    <a:pt x="2406" y="2517"/>
                  </a:lnTo>
                  <a:lnTo>
                    <a:pt x="2207" y="2539"/>
                  </a:lnTo>
                  <a:lnTo>
                    <a:pt x="1909" y="2568"/>
                  </a:lnTo>
                  <a:lnTo>
                    <a:pt x="1651" y="2627"/>
                  </a:lnTo>
                  <a:lnTo>
                    <a:pt x="1469" y="2721"/>
                  </a:lnTo>
                  <a:lnTo>
                    <a:pt x="1322" y="2843"/>
                  </a:lnTo>
                  <a:lnTo>
                    <a:pt x="1251" y="2882"/>
                  </a:lnTo>
                  <a:lnTo>
                    <a:pt x="1186" y="3000"/>
                  </a:lnTo>
                  <a:lnTo>
                    <a:pt x="1231" y="3090"/>
                  </a:lnTo>
                  <a:lnTo>
                    <a:pt x="1253" y="3243"/>
                  </a:lnTo>
                  <a:lnTo>
                    <a:pt x="1206" y="3386"/>
                  </a:lnTo>
                  <a:lnTo>
                    <a:pt x="1138" y="3503"/>
                  </a:lnTo>
                  <a:lnTo>
                    <a:pt x="1047" y="3568"/>
                  </a:lnTo>
                  <a:lnTo>
                    <a:pt x="990" y="3598"/>
                  </a:lnTo>
                  <a:lnTo>
                    <a:pt x="895" y="3671"/>
                  </a:lnTo>
                  <a:lnTo>
                    <a:pt x="846" y="3748"/>
                  </a:lnTo>
                  <a:lnTo>
                    <a:pt x="900" y="3817"/>
                  </a:lnTo>
                  <a:lnTo>
                    <a:pt x="1049" y="3874"/>
                  </a:lnTo>
                  <a:lnTo>
                    <a:pt x="1159" y="3952"/>
                  </a:lnTo>
                  <a:lnTo>
                    <a:pt x="1272" y="3905"/>
                  </a:lnTo>
                  <a:lnTo>
                    <a:pt x="1375" y="3811"/>
                  </a:lnTo>
                  <a:lnTo>
                    <a:pt x="1500" y="3789"/>
                  </a:lnTo>
                  <a:lnTo>
                    <a:pt x="1562" y="3898"/>
                  </a:lnTo>
                  <a:lnTo>
                    <a:pt x="1479" y="4034"/>
                  </a:lnTo>
                  <a:lnTo>
                    <a:pt x="1276" y="4180"/>
                  </a:lnTo>
                  <a:lnTo>
                    <a:pt x="967" y="4357"/>
                  </a:lnTo>
                  <a:lnTo>
                    <a:pt x="603" y="4579"/>
                  </a:lnTo>
                  <a:lnTo>
                    <a:pt x="227" y="4739"/>
                  </a:lnTo>
                  <a:lnTo>
                    <a:pt x="77" y="4776"/>
                  </a:lnTo>
                  <a:lnTo>
                    <a:pt x="0" y="4852"/>
                  </a:lnTo>
                  <a:lnTo>
                    <a:pt x="90" y="4896"/>
                  </a:lnTo>
                  <a:lnTo>
                    <a:pt x="253" y="4896"/>
                  </a:lnTo>
                  <a:lnTo>
                    <a:pt x="574" y="4762"/>
                  </a:lnTo>
                  <a:lnTo>
                    <a:pt x="1090" y="4512"/>
                  </a:lnTo>
                  <a:lnTo>
                    <a:pt x="1721" y="4146"/>
                  </a:lnTo>
                  <a:lnTo>
                    <a:pt x="1947" y="4061"/>
                  </a:lnTo>
                  <a:lnTo>
                    <a:pt x="2151" y="4010"/>
                  </a:lnTo>
                  <a:lnTo>
                    <a:pt x="2424" y="3876"/>
                  </a:lnTo>
                  <a:lnTo>
                    <a:pt x="2669" y="3694"/>
                  </a:lnTo>
                  <a:lnTo>
                    <a:pt x="2845" y="3589"/>
                  </a:lnTo>
                  <a:lnTo>
                    <a:pt x="3007" y="3485"/>
                  </a:lnTo>
                  <a:lnTo>
                    <a:pt x="3144" y="3448"/>
                  </a:lnTo>
                  <a:lnTo>
                    <a:pt x="3223" y="3477"/>
                  </a:lnTo>
                  <a:lnTo>
                    <a:pt x="3316" y="3526"/>
                  </a:lnTo>
                  <a:lnTo>
                    <a:pt x="3468" y="3467"/>
                  </a:lnTo>
                  <a:lnTo>
                    <a:pt x="3802" y="3365"/>
                  </a:lnTo>
                  <a:lnTo>
                    <a:pt x="3944" y="3233"/>
                  </a:lnTo>
                  <a:lnTo>
                    <a:pt x="4086" y="3138"/>
                  </a:lnTo>
                  <a:lnTo>
                    <a:pt x="4204" y="3181"/>
                  </a:lnTo>
                  <a:lnTo>
                    <a:pt x="4397" y="3244"/>
                  </a:lnTo>
                  <a:lnTo>
                    <a:pt x="4521" y="3281"/>
                  </a:lnTo>
                  <a:lnTo>
                    <a:pt x="4639" y="3339"/>
                  </a:lnTo>
                  <a:lnTo>
                    <a:pt x="4775" y="3368"/>
                  </a:lnTo>
                  <a:lnTo>
                    <a:pt x="4854" y="3425"/>
                  </a:lnTo>
                  <a:lnTo>
                    <a:pt x="5019" y="3462"/>
                  </a:lnTo>
                  <a:lnTo>
                    <a:pt x="5175" y="3517"/>
                  </a:lnTo>
                  <a:lnTo>
                    <a:pt x="5355" y="3539"/>
                  </a:lnTo>
                  <a:lnTo>
                    <a:pt x="5417" y="3626"/>
                  </a:lnTo>
                  <a:lnTo>
                    <a:pt x="5565" y="3719"/>
                  </a:lnTo>
                  <a:lnTo>
                    <a:pt x="5597" y="3852"/>
                  </a:lnTo>
                  <a:lnTo>
                    <a:pt x="5745" y="3981"/>
                  </a:lnTo>
                  <a:lnTo>
                    <a:pt x="5908" y="3981"/>
                  </a:lnTo>
                  <a:lnTo>
                    <a:pt x="6085" y="4147"/>
                  </a:lnTo>
                  <a:lnTo>
                    <a:pt x="6174" y="4375"/>
                  </a:lnTo>
                  <a:lnTo>
                    <a:pt x="6176" y="4532"/>
                  </a:lnTo>
                  <a:lnTo>
                    <a:pt x="6104" y="4646"/>
                  </a:lnTo>
                  <a:lnTo>
                    <a:pt x="6105" y="4760"/>
                  </a:lnTo>
                  <a:lnTo>
                    <a:pt x="6133" y="4859"/>
                  </a:lnTo>
                  <a:lnTo>
                    <a:pt x="6182" y="4992"/>
                  </a:lnTo>
                  <a:lnTo>
                    <a:pt x="6142" y="5132"/>
                  </a:lnTo>
                  <a:lnTo>
                    <a:pt x="6087" y="5256"/>
                  </a:lnTo>
                  <a:lnTo>
                    <a:pt x="6047" y="5423"/>
                  </a:lnTo>
                  <a:lnTo>
                    <a:pt x="5980" y="5547"/>
                  </a:lnTo>
                  <a:lnTo>
                    <a:pt x="5974" y="5648"/>
                  </a:lnTo>
                  <a:lnTo>
                    <a:pt x="5991" y="5729"/>
                  </a:lnTo>
                  <a:lnTo>
                    <a:pt x="6063" y="5807"/>
                  </a:lnTo>
                  <a:lnTo>
                    <a:pt x="6052" y="5953"/>
                  </a:lnTo>
                  <a:lnTo>
                    <a:pt x="5940" y="6067"/>
                  </a:lnTo>
                  <a:lnTo>
                    <a:pt x="5904" y="6154"/>
                  </a:lnTo>
                  <a:lnTo>
                    <a:pt x="5939" y="6241"/>
                  </a:lnTo>
                  <a:lnTo>
                    <a:pt x="6058" y="6365"/>
                  </a:lnTo>
                  <a:lnTo>
                    <a:pt x="6223" y="6556"/>
                  </a:lnTo>
                  <a:lnTo>
                    <a:pt x="6343" y="6699"/>
                  </a:lnTo>
                  <a:lnTo>
                    <a:pt x="6434" y="6845"/>
                  </a:lnTo>
                  <a:lnTo>
                    <a:pt x="6500" y="7107"/>
                  </a:lnTo>
                  <a:lnTo>
                    <a:pt x="6489" y="7297"/>
                  </a:lnTo>
                  <a:lnTo>
                    <a:pt x="6460" y="7435"/>
                  </a:lnTo>
                  <a:lnTo>
                    <a:pt x="6404" y="7536"/>
                  </a:lnTo>
                  <a:lnTo>
                    <a:pt x="6347" y="7646"/>
                  </a:lnTo>
                  <a:lnTo>
                    <a:pt x="6233" y="7774"/>
                  </a:lnTo>
                  <a:lnTo>
                    <a:pt x="6155" y="7825"/>
                  </a:lnTo>
                  <a:lnTo>
                    <a:pt x="6116" y="7774"/>
                  </a:lnTo>
                  <a:lnTo>
                    <a:pt x="6099" y="7686"/>
                  </a:lnTo>
                  <a:lnTo>
                    <a:pt x="6184" y="7556"/>
                  </a:lnTo>
                  <a:lnTo>
                    <a:pt x="6118" y="7534"/>
                  </a:lnTo>
                  <a:lnTo>
                    <a:pt x="5937" y="7519"/>
                  </a:lnTo>
                  <a:lnTo>
                    <a:pt x="5869" y="7534"/>
                  </a:lnTo>
                  <a:lnTo>
                    <a:pt x="5847" y="7626"/>
                  </a:lnTo>
                  <a:lnTo>
                    <a:pt x="5773" y="7891"/>
                  </a:lnTo>
                  <a:lnTo>
                    <a:pt x="5640" y="8226"/>
                  </a:lnTo>
                  <a:lnTo>
                    <a:pt x="5551" y="8409"/>
                  </a:lnTo>
                  <a:lnTo>
                    <a:pt x="5477" y="8496"/>
                  </a:lnTo>
                  <a:lnTo>
                    <a:pt x="5437" y="8605"/>
                  </a:lnTo>
                  <a:lnTo>
                    <a:pt x="5358" y="8684"/>
                  </a:lnTo>
                  <a:lnTo>
                    <a:pt x="5286" y="8789"/>
                  </a:lnTo>
                  <a:lnTo>
                    <a:pt x="5207" y="8896"/>
                  </a:lnTo>
                  <a:lnTo>
                    <a:pt x="5129" y="8983"/>
                  </a:lnTo>
                  <a:lnTo>
                    <a:pt x="5067" y="9121"/>
                  </a:lnTo>
                  <a:lnTo>
                    <a:pt x="4998" y="9301"/>
                  </a:lnTo>
                  <a:lnTo>
                    <a:pt x="4938" y="9544"/>
                  </a:lnTo>
                  <a:lnTo>
                    <a:pt x="4887" y="9705"/>
                  </a:lnTo>
                  <a:lnTo>
                    <a:pt x="4728" y="9947"/>
                  </a:lnTo>
                  <a:lnTo>
                    <a:pt x="4614" y="10032"/>
                  </a:lnTo>
                  <a:lnTo>
                    <a:pt x="4588" y="10124"/>
                  </a:lnTo>
                  <a:lnTo>
                    <a:pt x="4607" y="10221"/>
                  </a:lnTo>
                  <a:lnTo>
                    <a:pt x="4667" y="10298"/>
                  </a:lnTo>
                  <a:lnTo>
                    <a:pt x="4646" y="10400"/>
                  </a:lnTo>
                  <a:lnTo>
                    <a:pt x="4578" y="10466"/>
                  </a:lnTo>
                  <a:lnTo>
                    <a:pt x="4533" y="10596"/>
                  </a:lnTo>
                  <a:lnTo>
                    <a:pt x="4533" y="10730"/>
                  </a:lnTo>
                  <a:lnTo>
                    <a:pt x="4564" y="10866"/>
                  </a:lnTo>
                  <a:lnTo>
                    <a:pt x="4615" y="10975"/>
                  </a:lnTo>
                  <a:lnTo>
                    <a:pt x="4687" y="11050"/>
                  </a:lnTo>
                  <a:lnTo>
                    <a:pt x="4672" y="11124"/>
                  </a:lnTo>
                  <a:lnTo>
                    <a:pt x="4602" y="11167"/>
                  </a:lnTo>
                  <a:lnTo>
                    <a:pt x="4575" y="11232"/>
                  </a:lnTo>
                  <a:lnTo>
                    <a:pt x="4638" y="11310"/>
                  </a:lnTo>
                  <a:lnTo>
                    <a:pt x="4658" y="11489"/>
                  </a:lnTo>
                  <a:lnTo>
                    <a:pt x="4708" y="11732"/>
                  </a:lnTo>
                  <a:lnTo>
                    <a:pt x="4757" y="12031"/>
                  </a:lnTo>
                  <a:lnTo>
                    <a:pt x="4809" y="12198"/>
                  </a:lnTo>
                  <a:lnTo>
                    <a:pt x="4889" y="12242"/>
                  </a:lnTo>
                  <a:lnTo>
                    <a:pt x="4983" y="12307"/>
                  </a:lnTo>
                  <a:lnTo>
                    <a:pt x="5074" y="12365"/>
                  </a:lnTo>
                  <a:lnTo>
                    <a:pt x="5182" y="12551"/>
                  </a:lnTo>
                  <a:lnTo>
                    <a:pt x="5257" y="12784"/>
                  </a:lnTo>
                  <a:lnTo>
                    <a:pt x="5291" y="13051"/>
                  </a:lnTo>
                  <a:lnTo>
                    <a:pt x="5251" y="13252"/>
                  </a:lnTo>
                  <a:lnTo>
                    <a:pt x="5228" y="13427"/>
                  </a:lnTo>
                  <a:lnTo>
                    <a:pt x="5243" y="13556"/>
                  </a:lnTo>
                  <a:lnTo>
                    <a:pt x="5361" y="13731"/>
                  </a:lnTo>
                  <a:lnTo>
                    <a:pt x="5475" y="14018"/>
                  </a:lnTo>
                  <a:lnTo>
                    <a:pt x="5549" y="14237"/>
                  </a:lnTo>
                  <a:lnTo>
                    <a:pt x="5534" y="14380"/>
                  </a:lnTo>
                  <a:lnTo>
                    <a:pt x="5455" y="14489"/>
                  </a:lnTo>
                  <a:lnTo>
                    <a:pt x="5444" y="14620"/>
                  </a:lnTo>
                  <a:lnTo>
                    <a:pt x="5538" y="14705"/>
                  </a:lnTo>
                  <a:lnTo>
                    <a:pt x="5553" y="14790"/>
                  </a:lnTo>
                  <a:lnTo>
                    <a:pt x="5597" y="14873"/>
                  </a:lnTo>
                  <a:lnTo>
                    <a:pt x="5705" y="14957"/>
                  </a:lnTo>
                  <a:lnTo>
                    <a:pt x="5832" y="15137"/>
                  </a:lnTo>
                  <a:lnTo>
                    <a:pt x="5849" y="15280"/>
                  </a:lnTo>
                  <a:lnTo>
                    <a:pt x="5806" y="15409"/>
                  </a:lnTo>
                  <a:lnTo>
                    <a:pt x="5785" y="15479"/>
                  </a:lnTo>
                  <a:lnTo>
                    <a:pt x="5785" y="15568"/>
                  </a:lnTo>
                  <a:lnTo>
                    <a:pt x="5876" y="15690"/>
                  </a:lnTo>
                  <a:lnTo>
                    <a:pt x="5983" y="15842"/>
                  </a:lnTo>
                  <a:lnTo>
                    <a:pt x="6074" y="15973"/>
                  </a:lnTo>
                  <a:lnTo>
                    <a:pt x="6165" y="16095"/>
                  </a:lnTo>
                  <a:lnTo>
                    <a:pt x="6241" y="16141"/>
                  </a:lnTo>
                  <a:lnTo>
                    <a:pt x="6223" y="16045"/>
                  </a:lnTo>
                  <a:lnTo>
                    <a:pt x="6167" y="15916"/>
                  </a:lnTo>
                  <a:lnTo>
                    <a:pt x="6083" y="15746"/>
                  </a:lnTo>
                  <a:lnTo>
                    <a:pt x="6049" y="15645"/>
                  </a:lnTo>
                  <a:lnTo>
                    <a:pt x="6033" y="15535"/>
                  </a:lnTo>
                  <a:lnTo>
                    <a:pt x="6033" y="15389"/>
                  </a:lnTo>
                  <a:lnTo>
                    <a:pt x="6006" y="15260"/>
                  </a:lnTo>
                  <a:lnTo>
                    <a:pt x="5944" y="15173"/>
                  </a:lnTo>
                  <a:lnTo>
                    <a:pt x="5928" y="15052"/>
                  </a:lnTo>
                  <a:lnTo>
                    <a:pt x="5923" y="14877"/>
                  </a:lnTo>
                  <a:lnTo>
                    <a:pt x="5917" y="14782"/>
                  </a:lnTo>
                  <a:lnTo>
                    <a:pt x="5826" y="14534"/>
                  </a:lnTo>
                  <a:lnTo>
                    <a:pt x="5720" y="14254"/>
                  </a:lnTo>
                  <a:lnTo>
                    <a:pt x="5646" y="13909"/>
                  </a:lnTo>
                  <a:lnTo>
                    <a:pt x="5549" y="13654"/>
                  </a:lnTo>
                  <a:lnTo>
                    <a:pt x="5538" y="13489"/>
                  </a:lnTo>
                  <a:lnTo>
                    <a:pt x="5583" y="13314"/>
                  </a:lnTo>
                  <a:lnTo>
                    <a:pt x="5657" y="13214"/>
                  </a:lnTo>
                  <a:lnTo>
                    <a:pt x="5739" y="13178"/>
                  </a:lnTo>
                  <a:lnTo>
                    <a:pt x="5837" y="13204"/>
                  </a:lnTo>
                  <a:lnTo>
                    <a:pt x="6002" y="13298"/>
                  </a:lnTo>
                  <a:lnTo>
                    <a:pt x="6041" y="13466"/>
                  </a:lnTo>
                  <a:lnTo>
                    <a:pt x="6021" y="13669"/>
                  </a:lnTo>
                  <a:lnTo>
                    <a:pt x="6083" y="13842"/>
                  </a:lnTo>
                  <a:lnTo>
                    <a:pt x="6123" y="14044"/>
                  </a:lnTo>
                  <a:lnTo>
                    <a:pt x="6214" y="14248"/>
                  </a:lnTo>
                  <a:lnTo>
                    <a:pt x="6284" y="14430"/>
                  </a:lnTo>
                  <a:lnTo>
                    <a:pt x="6364" y="14595"/>
                  </a:lnTo>
                  <a:lnTo>
                    <a:pt x="6436" y="14724"/>
                  </a:lnTo>
                  <a:lnTo>
                    <a:pt x="6560" y="14862"/>
                  </a:lnTo>
                  <a:lnTo>
                    <a:pt x="6578" y="15043"/>
                  </a:lnTo>
                  <a:lnTo>
                    <a:pt x="6534" y="15102"/>
                  </a:lnTo>
                  <a:lnTo>
                    <a:pt x="6506" y="15225"/>
                  </a:lnTo>
                  <a:lnTo>
                    <a:pt x="6626" y="15313"/>
                  </a:lnTo>
                  <a:lnTo>
                    <a:pt x="6758" y="15490"/>
                  </a:lnTo>
                  <a:lnTo>
                    <a:pt x="6832" y="15660"/>
                  </a:lnTo>
                  <a:lnTo>
                    <a:pt x="6946" y="15755"/>
                  </a:lnTo>
                  <a:lnTo>
                    <a:pt x="7001" y="15932"/>
                  </a:lnTo>
                  <a:lnTo>
                    <a:pt x="7069" y="16078"/>
                  </a:lnTo>
                  <a:lnTo>
                    <a:pt x="7141" y="16216"/>
                  </a:lnTo>
                  <a:lnTo>
                    <a:pt x="7193" y="16447"/>
                  </a:lnTo>
                  <a:lnTo>
                    <a:pt x="7230" y="16668"/>
                  </a:lnTo>
                  <a:lnTo>
                    <a:pt x="7224" y="16870"/>
                  </a:lnTo>
                  <a:lnTo>
                    <a:pt x="7174" y="17029"/>
                  </a:lnTo>
                  <a:lnTo>
                    <a:pt x="7125" y="17173"/>
                  </a:lnTo>
                  <a:lnTo>
                    <a:pt x="7142" y="17291"/>
                  </a:lnTo>
                  <a:lnTo>
                    <a:pt x="7204" y="17363"/>
                  </a:lnTo>
                  <a:lnTo>
                    <a:pt x="7292" y="17443"/>
                  </a:lnTo>
                  <a:lnTo>
                    <a:pt x="7417" y="17611"/>
                  </a:lnTo>
                  <a:lnTo>
                    <a:pt x="7500" y="17756"/>
                  </a:lnTo>
                  <a:lnTo>
                    <a:pt x="7591" y="17820"/>
                  </a:lnTo>
                  <a:lnTo>
                    <a:pt x="7800" y="17893"/>
                  </a:lnTo>
                  <a:lnTo>
                    <a:pt x="7925" y="18009"/>
                  </a:lnTo>
                  <a:lnTo>
                    <a:pt x="8090" y="18111"/>
                  </a:lnTo>
                  <a:lnTo>
                    <a:pt x="8241" y="18220"/>
                  </a:lnTo>
                  <a:lnTo>
                    <a:pt x="8372" y="18315"/>
                  </a:lnTo>
                  <a:lnTo>
                    <a:pt x="8507" y="18400"/>
                  </a:lnTo>
                  <a:lnTo>
                    <a:pt x="8706" y="18516"/>
                  </a:lnTo>
                  <a:lnTo>
                    <a:pt x="8842" y="18596"/>
                  </a:lnTo>
                  <a:lnTo>
                    <a:pt x="8943" y="18660"/>
                  </a:lnTo>
                  <a:lnTo>
                    <a:pt x="9047" y="18713"/>
                  </a:lnTo>
                  <a:lnTo>
                    <a:pt x="9142" y="18769"/>
                  </a:lnTo>
                  <a:lnTo>
                    <a:pt x="9212" y="18725"/>
                  </a:lnTo>
                  <a:lnTo>
                    <a:pt x="9284" y="18698"/>
                  </a:lnTo>
                  <a:lnTo>
                    <a:pt x="9443" y="18618"/>
                  </a:lnTo>
                  <a:lnTo>
                    <a:pt x="9551" y="18567"/>
                  </a:lnTo>
                  <a:lnTo>
                    <a:pt x="9694" y="18567"/>
                  </a:lnTo>
                  <a:lnTo>
                    <a:pt x="9830" y="18670"/>
                  </a:lnTo>
                  <a:lnTo>
                    <a:pt x="10001" y="18799"/>
                  </a:lnTo>
                  <a:lnTo>
                    <a:pt x="10103" y="18897"/>
                  </a:lnTo>
                  <a:lnTo>
                    <a:pt x="10183" y="19065"/>
                  </a:lnTo>
                  <a:lnTo>
                    <a:pt x="10280" y="19194"/>
                  </a:lnTo>
                  <a:lnTo>
                    <a:pt x="10399" y="19279"/>
                  </a:lnTo>
                  <a:lnTo>
                    <a:pt x="10524" y="19345"/>
                  </a:lnTo>
                  <a:lnTo>
                    <a:pt x="10621" y="19420"/>
                  </a:lnTo>
                  <a:lnTo>
                    <a:pt x="10755" y="19493"/>
                  </a:lnTo>
                  <a:lnTo>
                    <a:pt x="10877" y="19578"/>
                  </a:lnTo>
                  <a:lnTo>
                    <a:pt x="11002" y="19607"/>
                  </a:lnTo>
                  <a:lnTo>
                    <a:pt x="11156" y="19612"/>
                  </a:lnTo>
                  <a:lnTo>
                    <a:pt x="11241" y="19532"/>
                  </a:lnTo>
                  <a:lnTo>
                    <a:pt x="11335" y="19547"/>
                  </a:lnTo>
                  <a:lnTo>
                    <a:pt x="11364" y="19707"/>
                  </a:lnTo>
                  <a:lnTo>
                    <a:pt x="11392" y="19855"/>
                  </a:lnTo>
                  <a:lnTo>
                    <a:pt x="11426" y="19991"/>
                  </a:lnTo>
                  <a:lnTo>
                    <a:pt x="11500" y="20114"/>
                  </a:lnTo>
                  <a:lnTo>
                    <a:pt x="11589" y="20243"/>
                  </a:lnTo>
                  <a:lnTo>
                    <a:pt x="11653" y="20382"/>
                  </a:lnTo>
                  <a:lnTo>
                    <a:pt x="11664" y="20506"/>
                  </a:lnTo>
                  <a:lnTo>
                    <a:pt x="11682" y="20676"/>
                  </a:lnTo>
                  <a:lnTo>
                    <a:pt x="11772" y="20819"/>
                  </a:lnTo>
                  <a:lnTo>
                    <a:pt x="11902" y="20848"/>
                  </a:lnTo>
                  <a:lnTo>
                    <a:pt x="12025" y="20953"/>
                  </a:lnTo>
                  <a:lnTo>
                    <a:pt x="12094" y="21084"/>
                  </a:lnTo>
                  <a:lnTo>
                    <a:pt x="12179" y="21177"/>
                  </a:lnTo>
                  <a:lnTo>
                    <a:pt x="12295" y="21296"/>
                  </a:lnTo>
                  <a:lnTo>
                    <a:pt x="12435" y="21310"/>
                  </a:lnTo>
                  <a:lnTo>
                    <a:pt x="12549" y="21391"/>
                  </a:lnTo>
                  <a:lnTo>
                    <a:pt x="12667" y="21461"/>
                  </a:lnTo>
                  <a:lnTo>
                    <a:pt x="12729" y="21510"/>
                  </a:lnTo>
                  <a:lnTo>
                    <a:pt x="12864" y="21571"/>
                  </a:lnTo>
                  <a:lnTo>
                    <a:pt x="12989" y="21600"/>
                  </a:lnTo>
                  <a:lnTo>
                    <a:pt x="13033" y="21529"/>
                  </a:lnTo>
                  <a:lnTo>
                    <a:pt x="12995" y="21406"/>
                  </a:lnTo>
                  <a:lnTo>
                    <a:pt x="13103" y="21304"/>
                  </a:lnTo>
                  <a:lnTo>
                    <a:pt x="13183" y="21223"/>
                  </a:lnTo>
                  <a:lnTo>
                    <a:pt x="13268" y="21158"/>
                  </a:lnTo>
                  <a:lnTo>
                    <a:pt x="13213" y="21056"/>
                  </a:lnTo>
                  <a:lnTo>
                    <a:pt x="13081" y="21093"/>
                  </a:lnTo>
                  <a:lnTo>
                    <a:pt x="12971" y="21149"/>
                  </a:lnTo>
                  <a:lnTo>
                    <a:pt x="12887" y="21241"/>
                  </a:lnTo>
                  <a:lnTo>
                    <a:pt x="12803" y="21285"/>
                  </a:lnTo>
                  <a:lnTo>
                    <a:pt x="12762" y="21202"/>
                  </a:lnTo>
                  <a:lnTo>
                    <a:pt x="12656" y="21154"/>
                  </a:lnTo>
                  <a:lnTo>
                    <a:pt x="12537" y="21095"/>
                  </a:lnTo>
                  <a:lnTo>
                    <a:pt x="12412" y="20986"/>
                  </a:lnTo>
                  <a:lnTo>
                    <a:pt x="12350" y="20797"/>
                  </a:lnTo>
                  <a:lnTo>
                    <a:pt x="12262" y="20656"/>
                  </a:lnTo>
                  <a:lnTo>
                    <a:pt x="12209" y="20570"/>
                  </a:lnTo>
                  <a:lnTo>
                    <a:pt x="12187" y="20410"/>
                  </a:lnTo>
                  <a:lnTo>
                    <a:pt x="12198" y="20249"/>
                  </a:lnTo>
                  <a:lnTo>
                    <a:pt x="12225" y="20028"/>
                  </a:lnTo>
                  <a:lnTo>
                    <a:pt x="12236" y="19853"/>
                  </a:lnTo>
                  <a:lnTo>
                    <a:pt x="12264" y="19692"/>
                  </a:lnTo>
                  <a:lnTo>
                    <a:pt x="12287" y="19534"/>
                  </a:lnTo>
                  <a:lnTo>
                    <a:pt x="12302" y="19376"/>
                  </a:lnTo>
                  <a:lnTo>
                    <a:pt x="12330" y="19230"/>
                  </a:lnTo>
                  <a:lnTo>
                    <a:pt x="12364" y="19073"/>
                  </a:lnTo>
                  <a:lnTo>
                    <a:pt x="12324" y="18924"/>
                  </a:lnTo>
                  <a:lnTo>
                    <a:pt x="12279" y="18783"/>
                  </a:lnTo>
                  <a:lnTo>
                    <a:pt x="12107" y="18728"/>
                  </a:lnTo>
                  <a:lnTo>
                    <a:pt x="11924" y="18714"/>
                  </a:lnTo>
                  <a:lnTo>
                    <a:pt x="11751" y="18714"/>
                  </a:lnTo>
                  <a:lnTo>
                    <a:pt x="11628" y="18765"/>
                  </a:lnTo>
                  <a:lnTo>
                    <a:pt x="11406" y="18816"/>
                  </a:lnTo>
                  <a:lnTo>
                    <a:pt x="11165" y="18816"/>
                  </a:lnTo>
                  <a:lnTo>
                    <a:pt x="11133" y="18658"/>
                  </a:lnTo>
                  <a:lnTo>
                    <a:pt x="11154" y="18467"/>
                  </a:lnTo>
                  <a:lnTo>
                    <a:pt x="11237" y="18145"/>
                  </a:lnTo>
                  <a:lnTo>
                    <a:pt x="11347" y="17912"/>
                  </a:lnTo>
                  <a:lnTo>
                    <a:pt x="11460" y="17663"/>
                  </a:lnTo>
                  <a:lnTo>
                    <a:pt x="11505" y="17483"/>
                  </a:lnTo>
                  <a:lnTo>
                    <a:pt x="11604" y="17196"/>
                  </a:lnTo>
                  <a:lnTo>
                    <a:pt x="11683" y="17024"/>
                  </a:lnTo>
                  <a:lnTo>
                    <a:pt x="11689" y="16887"/>
                  </a:lnTo>
                  <a:lnTo>
                    <a:pt x="11632" y="16817"/>
                  </a:lnTo>
                  <a:lnTo>
                    <a:pt x="11551" y="16802"/>
                  </a:lnTo>
                  <a:lnTo>
                    <a:pt x="11477" y="16780"/>
                  </a:lnTo>
                  <a:lnTo>
                    <a:pt x="11365" y="16780"/>
                  </a:lnTo>
                  <a:lnTo>
                    <a:pt x="11234" y="16802"/>
                  </a:lnTo>
                  <a:lnTo>
                    <a:pt x="11104" y="16839"/>
                  </a:lnTo>
                  <a:lnTo>
                    <a:pt x="11028" y="16887"/>
                  </a:lnTo>
                  <a:lnTo>
                    <a:pt x="10924" y="16956"/>
                  </a:lnTo>
                  <a:lnTo>
                    <a:pt x="10890" y="17029"/>
                  </a:lnTo>
                  <a:lnTo>
                    <a:pt x="10884" y="17157"/>
                  </a:lnTo>
                  <a:lnTo>
                    <a:pt x="10833" y="17347"/>
                  </a:lnTo>
                  <a:lnTo>
                    <a:pt x="10751" y="17509"/>
                  </a:lnTo>
                  <a:lnTo>
                    <a:pt x="10649" y="17596"/>
                  </a:lnTo>
                  <a:lnTo>
                    <a:pt x="10454" y="17759"/>
                  </a:lnTo>
                  <a:lnTo>
                    <a:pt x="10312" y="17818"/>
                  </a:lnTo>
                  <a:lnTo>
                    <a:pt x="10135" y="17898"/>
                  </a:lnTo>
                  <a:lnTo>
                    <a:pt x="9999" y="17898"/>
                  </a:lnTo>
                  <a:lnTo>
                    <a:pt x="9792" y="17879"/>
                  </a:lnTo>
                  <a:lnTo>
                    <a:pt x="9606" y="17831"/>
                  </a:lnTo>
                  <a:lnTo>
                    <a:pt x="9447" y="17654"/>
                  </a:lnTo>
                  <a:lnTo>
                    <a:pt x="9334" y="17487"/>
                  </a:lnTo>
                  <a:lnTo>
                    <a:pt x="9279" y="17285"/>
                  </a:lnTo>
                  <a:lnTo>
                    <a:pt x="9196" y="16914"/>
                  </a:lnTo>
                  <a:lnTo>
                    <a:pt x="9146" y="16624"/>
                  </a:lnTo>
                  <a:lnTo>
                    <a:pt x="9129" y="16345"/>
                  </a:lnTo>
                  <a:lnTo>
                    <a:pt x="9167" y="16032"/>
                  </a:lnTo>
                  <a:lnTo>
                    <a:pt x="9286" y="15655"/>
                  </a:lnTo>
                  <a:lnTo>
                    <a:pt x="9383" y="15401"/>
                  </a:lnTo>
                  <a:lnTo>
                    <a:pt x="9400" y="15183"/>
                  </a:lnTo>
                  <a:lnTo>
                    <a:pt x="9406" y="14977"/>
                  </a:lnTo>
                  <a:lnTo>
                    <a:pt x="9444" y="14790"/>
                  </a:lnTo>
                  <a:lnTo>
                    <a:pt x="9506" y="14595"/>
                  </a:lnTo>
                  <a:lnTo>
                    <a:pt x="9635" y="14457"/>
                  </a:lnTo>
                  <a:lnTo>
                    <a:pt x="9806" y="14284"/>
                  </a:lnTo>
                  <a:lnTo>
                    <a:pt x="10189" y="14050"/>
                  </a:lnTo>
                  <a:lnTo>
                    <a:pt x="10354" y="13911"/>
                  </a:lnTo>
                  <a:lnTo>
                    <a:pt x="10480" y="13836"/>
                  </a:lnTo>
                  <a:lnTo>
                    <a:pt x="10603" y="13720"/>
                  </a:lnTo>
                  <a:lnTo>
                    <a:pt x="10739" y="13684"/>
                  </a:lnTo>
                  <a:lnTo>
                    <a:pt x="10870" y="13684"/>
                  </a:lnTo>
                  <a:lnTo>
                    <a:pt x="10993" y="13742"/>
                  </a:lnTo>
                  <a:lnTo>
                    <a:pt x="11150" y="13886"/>
                  </a:lnTo>
                  <a:lnTo>
                    <a:pt x="11296" y="13993"/>
                  </a:lnTo>
                  <a:lnTo>
                    <a:pt x="11413" y="14043"/>
                  </a:lnTo>
                  <a:lnTo>
                    <a:pt x="11504" y="14043"/>
                  </a:lnTo>
                  <a:lnTo>
                    <a:pt x="11606" y="13970"/>
                  </a:lnTo>
                  <a:lnTo>
                    <a:pt x="11711" y="13735"/>
                  </a:lnTo>
                  <a:lnTo>
                    <a:pt x="11875" y="13611"/>
                  </a:lnTo>
                  <a:lnTo>
                    <a:pt x="12014" y="13548"/>
                  </a:lnTo>
                  <a:lnTo>
                    <a:pt x="12178" y="13504"/>
                  </a:lnTo>
                  <a:lnTo>
                    <a:pt x="12297" y="13548"/>
                  </a:lnTo>
                  <a:lnTo>
                    <a:pt x="12373" y="13646"/>
                  </a:lnTo>
                  <a:lnTo>
                    <a:pt x="12497" y="13704"/>
                  </a:lnTo>
                  <a:lnTo>
                    <a:pt x="12604" y="13781"/>
                  </a:lnTo>
                  <a:lnTo>
                    <a:pt x="12701" y="13812"/>
                  </a:lnTo>
                  <a:lnTo>
                    <a:pt x="12778" y="13740"/>
                  </a:lnTo>
                  <a:lnTo>
                    <a:pt x="12875" y="13710"/>
                  </a:lnTo>
                  <a:lnTo>
                    <a:pt x="12998" y="13746"/>
                  </a:lnTo>
                  <a:lnTo>
                    <a:pt x="13081" y="13890"/>
                  </a:lnTo>
                  <a:lnTo>
                    <a:pt x="13168" y="13996"/>
                  </a:lnTo>
                  <a:lnTo>
                    <a:pt x="13228" y="14124"/>
                  </a:lnTo>
                  <a:lnTo>
                    <a:pt x="13245" y="14260"/>
                  </a:lnTo>
                  <a:lnTo>
                    <a:pt x="13188" y="14382"/>
                  </a:lnTo>
                  <a:lnTo>
                    <a:pt x="13150" y="14515"/>
                  </a:lnTo>
                  <a:lnTo>
                    <a:pt x="13150" y="14661"/>
                  </a:lnTo>
                  <a:lnTo>
                    <a:pt x="13213" y="14744"/>
                  </a:lnTo>
                  <a:lnTo>
                    <a:pt x="13265" y="14853"/>
                  </a:lnTo>
                  <a:lnTo>
                    <a:pt x="13283" y="15108"/>
                  </a:lnTo>
                  <a:lnTo>
                    <a:pt x="13334" y="15290"/>
                  </a:lnTo>
                  <a:lnTo>
                    <a:pt x="13452" y="15424"/>
                  </a:lnTo>
                  <a:lnTo>
                    <a:pt x="13548" y="15365"/>
                  </a:lnTo>
                  <a:lnTo>
                    <a:pt x="13603" y="15222"/>
                  </a:lnTo>
                  <a:lnTo>
                    <a:pt x="13654" y="15037"/>
                  </a:lnTo>
                  <a:lnTo>
                    <a:pt x="13654" y="14814"/>
                  </a:lnTo>
                  <a:lnTo>
                    <a:pt x="13681" y="14602"/>
                  </a:lnTo>
                  <a:lnTo>
                    <a:pt x="13650" y="14293"/>
                  </a:lnTo>
                  <a:lnTo>
                    <a:pt x="13616" y="14170"/>
                  </a:lnTo>
                  <a:lnTo>
                    <a:pt x="13599" y="13973"/>
                  </a:lnTo>
                  <a:lnTo>
                    <a:pt x="13582" y="13688"/>
                  </a:lnTo>
                  <a:lnTo>
                    <a:pt x="13593" y="13506"/>
                  </a:lnTo>
                  <a:lnTo>
                    <a:pt x="13658" y="13353"/>
                  </a:lnTo>
                  <a:lnTo>
                    <a:pt x="13728" y="13200"/>
                  </a:lnTo>
                  <a:lnTo>
                    <a:pt x="13825" y="13091"/>
                  </a:lnTo>
                  <a:lnTo>
                    <a:pt x="13927" y="12967"/>
                  </a:lnTo>
                  <a:lnTo>
                    <a:pt x="14218" y="12701"/>
                  </a:lnTo>
                  <a:lnTo>
                    <a:pt x="14326" y="12563"/>
                  </a:lnTo>
                  <a:lnTo>
                    <a:pt x="14453" y="12468"/>
                  </a:lnTo>
                  <a:lnTo>
                    <a:pt x="14577" y="12404"/>
                  </a:lnTo>
                  <a:lnTo>
                    <a:pt x="14723" y="12341"/>
                  </a:lnTo>
                  <a:lnTo>
                    <a:pt x="14852" y="12246"/>
                  </a:lnTo>
                  <a:lnTo>
                    <a:pt x="14935" y="12127"/>
                  </a:lnTo>
                  <a:lnTo>
                    <a:pt x="15055" y="12032"/>
                  </a:lnTo>
                  <a:lnTo>
                    <a:pt x="15152" y="11945"/>
                  </a:lnTo>
                  <a:lnTo>
                    <a:pt x="15263" y="11753"/>
                  </a:lnTo>
                  <a:lnTo>
                    <a:pt x="15280" y="11595"/>
                  </a:lnTo>
                  <a:lnTo>
                    <a:pt x="15303" y="11434"/>
                  </a:lnTo>
                  <a:lnTo>
                    <a:pt x="15281" y="11276"/>
                  </a:lnTo>
                  <a:lnTo>
                    <a:pt x="15281" y="11116"/>
                  </a:lnTo>
                  <a:lnTo>
                    <a:pt x="15303" y="10934"/>
                  </a:lnTo>
                  <a:lnTo>
                    <a:pt x="15389" y="10761"/>
                  </a:lnTo>
                  <a:lnTo>
                    <a:pt x="15482" y="10761"/>
                  </a:lnTo>
                  <a:lnTo>
                    <a:pt x="15499" y="10880"/>
                  </a:lnTo>
                  <a:lnTo>
                    <a:pt x="15546" y="11021"/>
                  </a:lnTo>
                  <a:lnTo>
                    <a:pt x="15614" y="10967"/>
                  </a:lnTo>
                  <a:lnTo>
                    <a:pt x="15535" y="10727"/>
                  </a:lnTo>
                  <a:lnTo>
                    <a:pt x="15650" y="10569"/>
                  </a:lnTo>
                  <a:lnTo>
                    <a:pt x="15762" y="10432"/>
                  </a:lnTo>
                  <a:lnTo>
                    <a:pt x="16024" y="10381"/>
                  </a:lnTo>
                  <a:lnTo>
                    <a:pt x="16117" y="10289"/>
                  </a:lnTo>
                  <a:lnTo>
                    <a:pt x="16183" y="10120"/>
                  </a:lnTo>
                  <a:lnTo>
                    <a:pt x="16253" y="10035"/>
                  </a:lnTo>
                  <a:lnTo>
                    <a:pt x="16440" y="9841"/>
                  </a:lnTo>
                  <a:lnTo>
                    <a:pt x="16600" y="9797"/>
                  </a:lnTo>
                  <a:lnTo>
                    <a:pt x="16827" y="9761"/>
                  </a:lnTo>
                  <a:lnTo>
                    <a:pt x="16975" y="9680"/>
                  </a:lnTo>
                  <a:lnTo>
                    <a:pt x="17100" y="9613"/>
                  </a:lnTo>
                  <a:lnTo>
                    <a:pt x="17191" y="9547"/>
                  </a:lnTo>
                  <a:lnTo>
                    <a:pt x="17242" y="9250"/>
                  </a:lnTo>
                  <a:lnTo>
                    <a:pt x="17356" y="9134"/>
                  </a:lnTo>
                  <a:lnTo>
                    <a:pt x="17482" y="9045"/>
                  </a:lnTo>
                  <a:lnTo>
                    <a:pt x="17579" y="8965"/>
                  </a:lnTo>
                  <a:lnTo>
                    <a:pt x="17788" y="8827"/>
                  </a:lnTo>
                  <a:lnTo>
                    <a:pt x="17966" y="8684"/>
                  </a:lnTo>
                  <a:lnTo>
                    <a:pt x="18192" y="8613"/>
                  </a:lnTo>
                  <a:lnTo>
                    <a:pt x="18339" y="8516"/>
                  </a:lnTo>
                  <a:lnTo>
                    <a:pt x="18489" y="8428"/>
                  </a:lnTo>
                  <a:lnTo>
                    <a:pt x="18633" y="8365"/>
                  </a:lnTo>
                  <a:lnTo>
                    <a:pt x="18762" y="8309"/>
                  </a:lnTo>
                  <a:lnTo>
                    <a:pt x="18913" y="8309"/>
                  </a:lnTo>
                  <a:lnTo>
                    <a:pt x="19010" y="8350"/>
                  </a:lnTo>
                  <a:lnTo>
                    <a:pt x="19016" y="8472"/>
                  </a:lnTo>
                  <a:lnTo>
                    <a:pt x="18873" y="8513"/>
                  </a:lnTo>
                  <a:lnTo>
                    <a:pt x="18706" y="8635"/>
                  </a:lnTo>
                  <a:lnTo>
                    <a:pt x="18595" y="8691"/>
                  </a:lnTo>
                  <a:lnTo>
                    <a:pt x="18495" y="8751"/>
                  </a:lnTo>
                  <a:lnTo>
                    <a:pt x="18450" y="8839"/>
                  </a:lnTo>
                  <a:lnTo>
                    <a:pt x="18511" y="8931"/>
                  </a:lnTo>
                  <a:lnTo>
                    <a:pt x="18611" y="8931"/>
                  </a:lnTo>
                  <a:lnTo>
                    <a:pt x="18791" y="8827"/>
                  </a:lnTo>
                  <a:lnTo>
                    <a:pt x="18930" y="8727"/>
                  </a:lnTo>
                  <a:lnTo>
                    <a:pt x="19074" y="8650"/>
                  </a:lnTo>
                  <a:lnTo>
                    <a:pt x="19244" y="8635"/>
                  </a:lnTo>
                  <a:cubicBezTo>
                    <a:pt x="19290" y="8619"/>
                    <a:pt x="19335" y="8600"/>
                    <a:pt x="19379" y="8579"/>
                  </a:cubicBezTo>
                  <a:cubicBezTo>
                    <a:pt x="19434" y="8553"/>
                    <a:pt x="19488" y="8523"/>
                    <a:pt x="19541" y="8489"/>
                  </a:cubicBezTo>
                  <a:lnTo>
                    <a:pt x="19653" y="8409"/>
                  </a:lnTo>
                  <a:lnTo>
                    <a:pt x="19869" y="8294"/>
                  </a:lnTo>
                  <a:lnTo>
                    <a:pt x="19833" y="8195"/>
                  </a:lnTo>
                  <a:lnTo>
                    <a:pt x="19698" y="8202"/>
                  </a:lnTo>
                  <a:lnTo>
                    <a:pt x="19554" y="8292"/>
                  </a:lnTo>
                  <a:lnTo>
                    <a:pt x="19488" y="8314"/>
                  </a:lnTo>
                  <a:lnTo>
                    <a:pt x="19341" y="8314"/>
                  </a:lnTo>
                  <a:lnTo>
                    <a:pt x="19174" y="8207"/>
                  </a:lnTo>
                  <a:lnTo>
                    <a:pt x="18993" y="8112"/>
                  </a:lnTo>
                  <a:lnTo>
                    <a:pt x="18933" y="7978"/>
                  </a:lnTo>
                  <a:lnTo>
                    <a:pt x="18938" y="7840"/>
                  </a:lnTo>
                  <a:lnTo>
                    <a:pt x="18944" y="7690"/>
                  </a:lnTo>
                  <a:lnTo>
                    <a:pt x="19006" y="7610"/>
                  </a:lnTo>
                  <a:lnTo>
                    <a:pt x="19140" y="7428"/>
                  </a:lnTo>
                  <a:lnTo>
                    <a:pt x="19187" y="7345"/>
                  </a:lnTo>
                  <a:lnTo>
                    <a:pt x="19237" y="7180"/>
                  </a:lnTo>
                  <a:lnTo>
                    <a:pt x="19106" y="7144"/>
                  </a:lnTo>
                  <a:lnTo>
                    <a:pt x="18892" y="7163"/>
                  </a:lnTo>
                  <a:lnTo>
                    <a:pt x="18659" y="7228"/>
                  </a:lnTo>
                  <a:lnTo>
                    <a:pt x="18407" y="7344"/>
                  </a:lnTo>
                  <a:lnTo>
                    <a:pt x="18286" y="7459"/>
                  </a:lnTo>
                  <a:lnTo>
                    <a:pt x="18115" y="7495"/>
                  </a:lnTo>
                  <a:lnTo>
                    <a:pt x="18053" y="7522"/>
                  </a:lnTo>
                  <a:lnTo>
                    <a:pt x="17997" y="7406"/>
                  </a:lnTo>
                  <a:lnTo>
                    <a:pt x="18048" y="7304"/>
                  </a:lnTo>
                  <a:lnTo>
                    <a:pt x="18150" y="7238"/>
                  </a:lnTo>
                  <a:lnTo>
                    <a:pt x="18577" y="7007"/>
                  </a:lnTo>
                  <a:lnTo>
                    <a:pt x="18765" y="6862"/>
                  </a:lnTo>
                  <a:cubicBezTo>
                    <a:pt x="18809" y="6831"/>
                    <a:pt x="18854" y="6805"/>
                    <a:pt x="18901" y="6781"/>
                  </a:cubicBezTo>
                  <a:cubicBezTo>
                    <a:pt x="18965" y="6749"/>
                    <a:pt x="19031" y="6724"/>
                    <a:pt x="19098" y="6706"/>
                  </a:cubicBezTo>
                  <a:lnTo>
                    <a:pt x="19233" y="6665"/>
                  </a:lnTo>
                  <a:lnTo>
                    <a:pt x="19413" y="6636"/>
                  </a:lnTo>
                  <a:lnTo>
                    <a:pt x="19652" y="6658"/>
                  </a:lnTo>
                  <a:lnTo>
                    <a:pt x="19921" y="6687"/>
                  </a:lnTo>
                  <a:lnTo>
                    <a:pt x="20075" y="6660"/>
                  </a:lnTo>
                  <a:lnTo>
                    <a:pt x="20242" y="6618"/>
                  </a:lnTo>
                  <a:lnTo>
                    <a:pt x="20490" y="6615"/>
                  </a:lnTo>
                  <a:lnTo>
                    <a:pt x="20803" y="6477"/>
                  </a:lnTo>
                  <a:lnTo>
                    <a:pt x="20930" y="6409"/>
                  </a:lnTo>
                  <a:cubicBezTo>
                    <a:pt x="20988" y="6390"/>
                    <a:pt x="21045" y="6366"/>
                    <a:pt x="21099" y="6336"/>
                  </a:cubicBezTo>
                  <a:cubicBezTo>
                    <a:pt x="21140" y="6313"/>
                    <a:pt x="21179" y="6288"/>
                    <a:pt x="21217" y="6260"/>
                  </a:cubicBezTo>
                  <a:lnTo>
                    <a:pt x="21276" y="6209"/>
                  </a:lnTo>
                  <a:lnTo>
                    <a:pt x="21373" y="6131"/>
                  </a:lnTo>
                  <a:cubicBezTo>
                    <a:pt x="21397" y="6115"/>
                    <a:pt x="21420" y="6096"/>
                    <a:pt x="21441" y="6073"/>
                  </a:cubicBezTo>
                  <a:cubicBezTo>
                    <a:pt x="21471" y="6042"/>
                    <a:pt x="21497" y="6005"/>
                    <a:pt x="21518" y="5964"/>
                  </a:cubicBezTo>
                  <a:lnTo>
                    <a:pt x="21583" y="5842"/>
                  </a:lnTo>
                  <a:lnTo>
                    <a:pt x="21600" y="5716"/>
                  </a:lnTo>
                  <a:lnTo>
                    <a:pt x="21594" y="5645"/>
                  </a:lnTo>
                  <a:lnTo>
                    <a:pt x="21471" y="5526"/>
                  </a:lnTo>
                  <a:lnTo>
                    <a:pt x="21403" y="5467"/>
                  </a:lnTo>
                  <a:lnTo>
                    <a:pt x="21327" y="5446"/>
                  </a:lnTo>
                  <a:lnTo>
                    <a:pt x="21196" y="5446"/>
                  </a:lnTo>
                  <a:lnTo>
                    <a:pt x="21091" y="5453"/>
                  </a:lnTo>
                  <a:lnTo>
                    <a:pt x="20995" y="5547"/>
                  </a:lnTo>
                  <a:lnTo>
                    <a:pt x="20900" y="5567"/>
                  </a:lnTo>
                  <a:lnTo>
                    <a:pt x="20828" y="5523"/>
                  </a:lnTo>
                  <a:lnTo>
                    <a:pt x="20828" y="5416"/>
                  </a:lnTo>
                  <a:cubicBezTo>
                    <a:pt x="20860" y="5376"/>
                    <a:pt x="20896" y="5339"/>
                    <a:pt x="20934" y="5307"/>
                  </a:cubicBezTo>
                  <a:cubicBezTo>
                    <a:pt x="20959" y="5286"/>
                    <a:pt x="20985" y="5266"/>
                    <a:pt x="21011" y="5249"/>
                  </a:cubicBezTo>
                  <a:lnTo>
                    <a:pt x="20920" y="5120"/>
                  </a:lnTo>
                  <a:lnTo>
                    <a:pt x="20871" y="4942"/>
                  </a:lnTo>
                  <a:lnTo>
                    <a:pt x="20814" y="4814"/>
                  </a:lnTo>
                  <a:lnTo>
                    <a:pt x="20734" y="4712"/>
                  </a:lnTo>
                  <a:lnTo>
                    <a:pt x="20746" y="4563"/>
                  </a:lnTo>
                  <a:lnTo>
                    <a:pt x="20846" y="4476"/>
                  </a:lnTo>
                  <a:lnTo>
                    <a:pt x="20856" y="4345"/>
                  </a:lnTo>
                  <a:lnTo>
                    <a:pt x="20833" y="4183"/>
                  </a:lnTo>
                  <a:lnTo>
                    <a:pt x="20762" y="4113"/>
                  </a:lnTo>
                  <a:lnTo>
                    <a:pt x="20722" y="4001"/>
                  </a:lnTo>
                  <a:cubicBezTo>
                    <a:pt x="20752" y="3980"/>
                    <a:pt x="20776" y="3947"/>
                    <a:pt x="20790" y="3907"/>
                  </a:cubicBezTo>
                  <a:cubicBezTo>
                    <a:pt x="20808" y="3857"/>
                    <a:pt x="20810" y="3800"/>
                    <a:pt x="20796" y="3749"/>
                  </a:cubicBezTo>
                  <a:lnTo>
                    <a:pt x="20745" y="3647"/>
                  </a:lnTo>
                  <a:lnTo>
                    <a:pt x="20720" y="3537"/>
                  </a:lnTo>
                  <a:lnTo>
                    <a:pt x="20625" y="3493"/>
                  </a:lnTo>
                  <a:lnTo>
                    <a:pt x="20528" y="3632"/>
                  </a:lnTo>
                  <a:lnTo>
                    <a:pt x="20392" y="3756"/>
                  </a:lnTo>
                  <a:lnTo>
                    <a:pt x="20250" y="3892"/>
                  </a:lnTo>
                  <a:lnTo>
                    <a:pt x="20115" y="4018"/>
                  </a:lnTo>
                  <a:lnTo>
                    <a:pt x="19946" y="4098"/>
                  </a:lnTo>
                  <a:lnTo>
                    <a:pt x="19822" y="4091"/>
                  </a:lnTo>
                  <a:lnTo>
                    <a:pt x="19744" y="4074"/>
                  </a:lnTo>
                  <a:lnTo>
                    <a:pt x="19649" y="3952"/>
                  </a:lnTo>
                  <a:lnTo>
                    <a:pt x="19564" y="3858"/>
                  </a:lnTo>
                  <a:lnTo>
                    <a:pt x="19617" y="3705"/>
                  </a:lnTo>
                  <a:lnTo>
                    <a:pt x="19691" y="3562"/>
                  </a:lnTo>
                  <a:lnTo>
                    <a:pt x="19670" y="3362"/>
                  </a:lnTo>
                  <a:lnTo>
                    <a:pt x="19615" y="3265"/>
                  </a:lnTo>
                  <a:lnTo>
                    <a:pt x="19484" y="3118"/>
                  </a:lnTo>
                  <a:lnTo>
                    <a:pt x="19382" y="3053"/>
                  </a:lnTo>
                  <a:lnTo>
                    <a:pt x="19268" y="2958"/>
                  </a:lnTo>
                  <a:lnTo>
                    <a:pt x="19145" y="2912"/>
                  </a:lnTo>
                  <a:lnTo>
                    <a:pt x="19014" y="2919"/>
                  </a:lnTo>
                  <a:lnTo>
                    <a:pt x="18924" y="2834"/>
                  </a:lnTo>
                  <a:lnTo>
                    <a:pt x="18793" y="2819"/>
                  </a:lnTo>
                  <a:lnTo>
                    <a:pt x="18658" y="2819"/>
                  </a:lnTo>
                  <a:lnTo>
                    <a:pt x="18524" y="2863"/>
                  </a:lnTo>
                  <a:lnTo>
                    <a:pt x="18416" y="2934"/>
                  </a:lnTo>
                  <a:lnTo>
                    <a:pt x="18334" y="2997"/>
                  </a:lnTo>
                  <a:lnTo>
                    <a:pt x="18277" y="3133"/>
                  </a:lnTo>
                  <a:lnTo>
                    <a:pt x="18228" y="3344"/>
                  </a:lnTo>
                  <a:lnTo>
                    <a:pt x="18114" y="3556"/>
                  </a:lnTo>
                  <a:lnTo>
                    <a:pt x="18057" y="3665"/>
                  </a:lnTo>
                  <a:lnTo>
                    <a:pt x="17966" y="3765"/>
                  </a:lnTo>
                  <a:lnTo>
                    <a:pt x="17864" y="3806"/>
                  </a:lnTo>
                  <a:lnTo>
                    <a:pt x="17813" y="3908"/>
                  </a:lnTo>
                  <a:lnTo>
                    <a:pt x="17790" y="3988"/>
                  </a:lnTo>
                  <a:lnTo>
                    <a:pt x="17790" y="4105"/>
                  </a:lnTo>
                  <a:lnTo>
                    <a:pt x="17807" y="4220"/>
                  </a:lnTo>
                  <a:lnTo>
                    <a:pt x="17813" y="4330"/>
                  </a:lnTo>
                  <a:lnTo>
                    <a:pt x="17807" y="4419"/>
                  </a:lnTo>
                  <a:lnTo>
                    <a:pt x="17727" y="4570"/>
                  </a:lnTo>
                  <a:lnTo>
                    <a:pt x="17608" y="4723"/>
                  </a:lnTo>
                  <a:lnTo>
                    <a:pt x="17570" y="4807"/>
                  </a:lnTo>
                  <a:lnTo>
                    <a:pt x="17479" y="4941"/>
                  </a:lnTo>
                  <a:lnTo>
                    <a:pt x="17394" y="5028"/>
                  </a:lnTo>
                  <a:lnTo>
                    <a:pt x="17345" y="5072"/>
                  </a:lnTo>
                  <a:lnTo>
                    <a:pt x="17172" y="5175"/>
                  </a:lnTo>
                  <a:lnTo>
                    <a:pt x="17093" y="5197"/>
                  </a:lnTo>
                  <a:lnTo>
                    <a:pt x="16951" y="5269"/>
                  </a:lnTo>
                  <a:lnTo>
                    <a:pt x="16873" y="5378"/>
                  </a:lnTo>
                  <a:lnTo>
                    <a:pt x="16811" y="5487"/>
                  </a:lnTo>
                  <a:lnTo>
                    <a:pt x="16771" y="5592"/>
                  </a:lnTo>
                  <a:lnTo>
                    <a:pt x="16743" y="5750"/>
                  </a:lnTo>
                  <a:lnTo>
                    <a:pt x="16726" y="5871"/>
                  </a:lnTo>
                  <a:lnTo>
                    <a:pt x="16709" y="5944"/>
                  </a:lnTo>
                  <a:lnTo>
                    <a:pt x="16652" y="6076"/>
                  </a:lnTo>
                  <a:lnTo>
                    <a:pt x="16601" y="6191"/>
                  </a:lnTo>
                  <a:lnTo>
                    <a:pt x="16482" y="6279"/>
                  </a:lnTo>
                  <a:lnTo>
                    <a:pt x="16345" y="6351"/>
                  </a:lnTo>
                  <a:lnTo>
                    <a:pt x="16220" y="6410"/>
                  </a:lnTo>
                  <a:lnTo>
                    <a:pt x="16108" y="6417"/>
                  </a:lnTo>
                  <a:lnTo>
                    <a:pt x="16026" y="6249"/>
                  </a:lnTo>
                  <a:lnTo>
                    <a:pt x="15965" y="6129"/>
                  </a:lnTo>
                  <a:lnTo>
                    <a:pt x="15948" y="6014"/>
                  </a:lnTo>
                  <a:lnTo>
                    <a:pt x="15982" y="5833"/>
                  </a:lnTo>
                  <a:lnTo>
                    <a:pt x="16056" y="5667"/>
                  </a:lnTo>
                  <a:lnTo>
                    <a:pt x="16079" y="5551"/>
                  </a:lnTo>
                  <a:lnTo>
                    <a:pt x="16130" y="5398"/>
                  </a:lnTo>
                  <a:lnTo>
                    <a:pt x="16168" y="5299"/>
                  </a:lnTo>
                  <a:lnTo>
                    <a:pt x="16158" y="5212"/>
                  </a:lnTo>
                  <a:lnTo>
                    <a:pt x="16120" y="5149"/>
                  </a:lnTo>
                  <a:lnTo>
                    <a:pt x="16044" y="5134"/>
                  </a:lnTo>
                  <a:lnTo>
                    <a:pt x="15842" y="5066"/>
                  </a:lnTo>
                  <a:lnTo>
                    <a:pt x="15649" y="5016"/>
                  </a:lnTo>
                  <a:lnTo>
                    <a:pt x="15519" y="4899"/>
                  </a:lnTo>
                  <a:lnTo>
                    <a:pt x="15428" y="4807"/>
                  </a:lnTo>
                  <a:lnTo>
                    <a:pt x="15295" y="4703"/>
                  </a:lnTo>
                  <a:lnTo>
                    <a:pt x="15101" y="4615"/>
                  </a:lnTo>
                  <a:lnTo>
                    <a:pt x="15030" y="4608"/>
                  </a:lnTo>
                  <a:lnTo>
                    <a:pt x="14853" y="4596"/>
                  </a:lnTo>
                  <a:lnTo>
                    <a:pt x="14711" y="4533"/>
                  </a:lnTo>
                  <a:lnTo>
                    <a:pt x="14656" y="4441"/>
                  </a:lnTo>
                  <a:lnTo>
                    <a:pt x="14613" y="4335"/>
                  </a:lnTo>
                  <a:lnTo>
                    <a:pt x="14581" y="4174"/>
                  </a:lnTo>
                  <a:lnTo>
                    <a:pt x="14534" y="4070"/>
                  </a:lnTo>
                  <a:lnTo>
                    <a:pt x="14451" y="4048"/>
                  </a:lnTo>
                  <a:lnTo>
                    <a:pt x="14384" y="3982"/>
                  </a:lnTo>
                  <a:lnTo>
                    <a:pt x="14380" y="3875"/>
                  </a:lnTo>
                  <a:lnTo>
                    <a:pt x="14437" y="3743"/>
                  </a:lnTo>
                  <a:lnTo>
                    <a:pt x="14496" y="3639"/>
                  </a:lnTo>
                  <a:lnTo>
                    <a:pt x="14589" y="3529"/>
                  </a:lnTo>
                  <a:lnTo>
                    <a:pt x="14644" y="3420"/>
                  </a:lnTo>
                  <a:lnTo>
                    <a:pt x="14712" y="3355"/>
                  </a:lnTo>
                  <a:lnTo>
                    <a:pt x="14846" y="3290"/>
                  </a:lnTo>
                  <a:lnTo>
                    <a:pt x="14960" y="3224"/>
                  </a:lnTo>
                  <a:lnTo>
                    <a:pt x="15117" y="3068"/>
                  </a:lnTo>
                  <a:lnTo>
                    <a:pt x="15265" y="2971"/>
                  </a:lnTo>
                  <a:lnTo>
                    <a:pt x="15367" y="2891"/>
                  </a:lnTo>
                  <a:lnTo>
                    <a:pt x="15479" y="2833"/>
                  </a:lnTo>
                  <a:lnTo>
                    <a:pt x="15627" y="2760"/>
                  </a:lnTo>
                  <a:lnTo>
                    <a:pt x="15801" y="2672"/>
                  </a:lnTo>
                  <a:lnTo>
                    <a:pt x="15902" y="2616"/>
                  </a:lnTo>
                  <a:lnTo>
                    <a:pt x="15953" y="2544"/>
                  </a:lnTo>
                  <a:lnTo>
                    <a:pt x="15902" y="2480"/>
                  </a:lnTo>
                  <a:lnTo>
                    <a:pt x="15942" y="2320"/>
                  </a:lnTo>
                  <a:lnTo>
                    <a:pt x="16029" y="2276"/>
                  </a:lnTo>
                  <a:lnTo>
                    <a:pt x="16111" y="2336"/>
                  </a:lnTo>
                  <a:lnTo>
                    <a:pt x="16338" y="2329"/>
                  </a:lnTo>
                  <a:lnTo>
                    <a:pt x="16515" y="2242"/>
                  </a:lnTo>
                  <a:lnTo>
                    <a:pt x="16662" y="2213"/>
                  </a:lnTo>
                  <a:lnTo>
                    <a:pt x="16803" y="2154"/>
                  </a:lnTo>
                  <a:lnTo>
                    <a:pt x="16958" y="2088"/>
                  </a:lnTo>
                  <a:lnTo>
                    <a:pt x="16928" y="1994"/>
                  </a:lnTo>
                  <a:lnTo>
                    <a:pt x="16828" y="1852"/>
                  </a:lnTo>
                  <a:lnTo>
                    <a:pt x="16746" y="1775"/>
                  </a:lnTo>
                  <a:lnTo>
                    <a:pt x="16786" y="1685"/>
                  </a:lnTo>
                  <a:lnTo>
                    <a:pt x="16894" y="1649"/>
                  </a:lnTo>
                  <a:lnTo>
                    <a:pt x="17022" y="1728"/>
                  </a:lnTo>
                  <a:cubicBezTo>
                    <a:pt x="17065" y="1745"/>
                    <a:pt x="17109" y="1754"/>
                    <a:pt x="17154" y="1754"/>
                  </a:cubicBezTo>
                  <a:cubicBezTo>
                    <a:pt x="17193" y="1754"/>
                    <a:pt x="17232" y="1748"/>
                    <a:pt x="17270" y="1735"/>
                  </a:cubicBezTo>
                  <a:lnTo>
                    <a:pt x="17369" y="1675"/>
                  </a:lnTo>
                  <a:lnTo>
                    <a:pt x="17463" y="1580"/>
                  </a:lnTo>
                  <a:lnTo>
                    <a:pt x="17617" y="1551"/>
                  </a:lnTo>
                  <a:lnTo>
                    <a:pt x="17797" y="1546"/>
                  </a:lnTo>
                  <a:lnTo>
                    <a:pt x="17945" y="1517"/>
                  </a:lnTo>
                  <a:cubicBezTo>
                    <a:pt x="18025" y="1530"/>
                    <a:pt x="18106" y="1530"/>
                    <a:pt x="18186" y="1517"/>
                  </a:cubicBezTo>
                  <a:cubicBezTo>
                    <a:pt x="18230" y="1510"/>
                    <a:pt x="18274" y="1499"/>
                    <a:pt x="18316" y="1480"/>
                  </a:cubicBezTo>
                  <a:cubicBezTo>
                    <a:pt x="18379" y="1453"/>
                    <a:pt x="18437" y="1411"/>
                    <a:pt x="18487" y="1357"/>
                  </a:cubicBezTo>
                  <a:lnTo>
                    <a:pt x="18576" y="1269"/>
                  </a:lnTo>
                  <a:lnTo>
                    <a:pt x="18679" y="1133"/>
                  </a:lnTo>
                  <a:lnTo>
                    <a:pt x="18740" y="1033"/>
                  </a:lnTo>
                  <a:lnTo>
                    <a:pt x="18827" y="887"/>
                  </a:lnTo>
                  <a:lnTo>
                    <a:pt x="18865" y="773"/>
                  </a:lnTo>
                  <a:lnTo>
                    <a:pt x="18842" y="683"/>
                  </a:lnTo>
                  <a:lnTo>
                    <a:pt x="18706" y="662"/>
                  </a:lnTo>
                  <a:lnTo>
                    <a:pt x="18611" y="642"/>
                  </a:lnTo>
                  <a:lnTo>
                    <a:pt x="18371" y="642"/>
                  </a:lnTo>
                  <a:lnTo>
                    <a:pt x="18303" y="678"/>
                  </a:lnTo>
                  <a:lnTo>
                    <a:pt x="18196" y="812"/>
                  </a:lnTo>
                  <a:lnTo>
                    <a:pt x="18035" y="1029"/>
                  </a:lnTo>
                  <a:lnTo>
                    <a:pt x="17939" y="1072"/>
                  </a:lnTo>
                  <a:lnTo>
                    <a:pt x="17774" y="1203"/>
                  </a:lnTo>
                  <a:lnTo>
                    <a:pt x="17708" y="1283"/>
                  </a:lnTo>
                  <a:lnTo>
                    <a:pt x="17630" y="1324"/>
                  </a:lnTo>
                  <a:lnTo>
                    <a:pt x="17575" y="1297"/>
                  </a:lnTo>
                  <a:lnTo>
                    <a:pt x="17456" y="1210"/>
                  </a:lnTo>
                  <a:lnTo>
                    <a:pt x="17478" y="1123"/>
                  </a:lnTo>
                  <a:lnTo>
                    <a:pt x="17579" y="987"/>
                  </a:lnTo>
                  <a:lnTo>
                    <a:pt x="17620" y="848"/>
                  </a:lnTo>
                  <a:lnTo>
                    <a:pt x="17580" y="746"/>
                  </a:lnTo>
                  <a:lnTo>
                    <a:pt x="17480" y="713"/>
                  </a:lnTo>
                  <a:lnTo>
                    <a:pt x="17389" y="669"/>
                  </a:lnTo>
                  <a:lnTo>
                    <a:pt x="17377" y="770"/>
                  </a:lnTo>
                  <a:lnTo>
                    <a:pt x="17275" y="843"/>
                  </a:lnTo>
                  <a:lnTo>
                    <a:pt x="17223" y="719"/>
                  </a:lnTo>
                  <a:lnTo>
                    <a:pt x="17188" y="550"/>
                  </a:lnTo>
                  <a:lnTo>
                    <a:pt x="17158" y="474"/>
                  </a:lnTo>
                  <a:lnTo>
                    <a:pt x="17158" y="393"/>
                  </a:lnTo>
                  <a:lnTo>
                    <a:pt x="17262" y="250"/>
                  </a:lnTo>
                  <a:lnTo>
                    <a:pt x="17279" y="137"/>
                  </a:lnTo>
                  <a:lnTo>
                    <a:pt x="17211" y="42"/>
                  </a:lnTo>
                  <a:lnTo>
                    <a:pt x="17121" y="0"/>
                  </a:lnTo>
                  <a:lnTo>
                    <a:pt x="16997" y="69"/>
                  </a:lnTo>
                  <a:lnTo>
                    <a:pt x="16878" y="193"/>
                  </a:lnTo>
                  <a:lnTo>
                    <a:pt x="16739" y="264"/>
                  </a:lnTo>
                  <a:lnTo>
                    <a:pt x="16601" y="308"/>
                  </a:lnTo>
                  <a:lnTo>
                    <a:pt x="16495" y="385"/>
                  </a:lnTo>
                  <a:lnTo>
                    <a:pt x="16478" y="478"/>
                  </a:lnTo>
                  <a:lnTo>
                    <a:pt x="16580" y="499"/>
                  </a:lnTo>
                  <a:lnTo>
                    <a:pt x="16696" y="652"/>
                  </a:lnTo>
                  <a:lnTo>
                    <a:pt x="16774" y="698"/>
                  </a:lnTo>
                  <a:lnTo>
                    <a:pt x="16711" y="834"/>
                  </a:lnTo>
                  <a:lnTo>
                    <a:pt x="16611" y="914"/>
                  </a:lnTo>
                  <a:lnTo>
                    <a:pt x="16484" y="970"/>
                  </a:lnTo>
                  <a:lnTo>
                    <a:pt x="16336" y="992"/>
                  </a:lnTo>
                  <a:lnTo>
                    <a:pt x="16211" y="1072"/>
                  </a:lnTo>
                  <a:lnTo>
                    <a:pt x="16065" y="1208"/>
                  </a:lnTo>
                  <a:lnTo>
                    <a:pt x="15938" y="1300"/>
                  </a:lnTo>
                  <a:lnTo>
                    <a:pt x="15900" y="1403"/>
                  </a:lnTo>
                  <a:lnTo>
                    <a:pt x="15840" y="1405"/>
                  </a:lnTo>
                  <a:lnTo>
                    <a:pt x="15806" y="1296"/>
                  </a:lnTo>
                  <a:lnTo>
                    <a:pt x="15726" y="1252"/>
                  </a:lnTo>
                  <a:lnTo>
                    <a:pt x="15631" y="1267"/>
                  </a:lnTo>
                  <a:lnTo>
                    <a:pt x="15605" y="1192"/>
                  </a:lnTo>
                  <a:cubicBezTo>
                    <a:pt x="15584" y="1165"/>
                    <a:pt x="15559" y="1144"/>
                    <a:pt x="15531" y="1131"/>
                  </a:cubicBezTo>
                  <a:cubicBezTo>
                    <a:pt x="15512" y="1122"/>
                    <a:pt x="15491" y="1117"/>
                    <a:pt x="15471" y="1117"/>
                  </a:cubicBezTo>
                  <a:lnTo>
                    <a:pt x="15344" y="1117"/>
                  </a:lnTo>
                  <a:lnTo>
                    <a:pt x="15199" y="1177"/>
                  </a:lnTo>
                  <a:lnTo>
                    <a:pt x="15108" y="1170"/>
                  </a:lnTo>
                  <a:lnTo>
                    <a:pt x="14956" y="1162"/>
                  </a:lnTo>
                  <a:lnTo>
                    <a:pt x="14865" y="1119"/>
                  </a:lnTo>
                  <a:cubicBezTo>
                    <a:pt x="14833" y="1105"/>
                    <a:pt x="14801" y="1091"/>
                    <a:pt x="14769" y="1075"/>
                  </a:cubicBezTo>
                  <a:cubicBezTo>
                    <a:pt x="14722" y="1053"/>
                    <a:pt x="14676" y="1028"/>
                    <a:pt x="14628" y="1010"/>
                  </a:cubicBezTo>
                  <a:cubicBezTo>
                    <a:pt x="14586" y="993"/>
                    <a:pt x="14542" y="981"/>
                    <a:pt x="14498" y="973"/>
                  </a:cubicBezTo>
                  <a:lnTo>
                    <a:pt x="14362" y="995"/>
                  </a:lnTo>
                  <a:lnTo>
                    <a:pt x="14227" y="1051"/>
                  </a:lnTo>
                  <a:lnTo>
                    <a:pt x="14126" y="1073"/>
                  </a:lnTo>
                  <a:lnTo>
                    <a:pt x="14007" y="1095"/>
                  </a:lnTo>
                  <a:lnTo>
                    <a:pt x="13915" y="1160"/>
                  </a:lnTo>
                  <a:lnTo>
                    <a:pt x="13864" y="1223"/>
                  </a:lnTo>
                  <a:lnTo>
                    <a:pt x="13791" y="1318"/>
                  </a:lnTo>
                  <a:cubicBezTo>
                    <a:pt x="13779" y="1341"/>
                    <a:pt x="13766" y="1364"/>
                    <a:pt x="13753" y="1386"/>
                  </a:cubicBezTo>
                  <a:cubicBezTo>
                    <a:pt x="13728" y="1427"/>
                    <a:pt x="13701" y="1467"/>
                    <a:pt x="13670" y="1500"/>
                  </a:cubicBezTo>
                  <a:cubicBezTo>
                    <a:pt x="13638" y="1533"/>
                    <a:pt x="13603" y="1560"/>
                    <a:pt x="13565" y="1580"/>
                  </a:cubicBezTo>
                  <a:lnTo>
                    <a:pt x="13469" y="1480"/>
                  </a:lnTo>
                  <a:lnTo>
                    <a:pt x="13459" y="1310"/>
                  </a:lnTo>
                  <a:lnTo>
                    <a:pt x="13425" y="1176"/>
                  </a:lnTo>
                  <a:lnTo>
                    <a:pt x="13378" y="1120"/>
                  </a:lnTo>
                  <a:lnTo>
                    <a:pt x="13268" y="1101"/>
                  </a:lnTo>
                  <a:lnTo>
                    <a:pt x="13148" y="1115"/>
                  </a:lnTo>
                  <a:lnTo>
                    <a:pt x="13089" y="1183"/>
                  </a:lnTo>
                  <a:lnTo>
                    <a:pt x="13018" y="1183"/>
                  </a:lnTo>
                  <a:lnTo>
                    <a:pt x="12818" y="1192"/>
                  </a:lnTo>
                  <a:lnTo>
                    <a:pt x="12642" y="1192"/>
                  </a:lnTo>
                  <a:lnTo>
                    <a:pt x="12500" y="1104"/>
                  </a:lnTo>
                  <a:lnTo>
                    <a:pt x="12494" y="1027"/>
                  </a:lnTo>
                  <a:lnTo>
                    <a:pt x="12560" y="956"/>
                  </a:lnTo>
                  <a:lnTo>
                    <a:pt x="12650" y="915"/>
                  </a:lnTo>
                  <a:lnTo>
                    <a:pt x="12674" y="840"/>
                  </a:lnTo>
                  <a:lnTo>
                    <a:pt x="12555" y="840"/>
                  </a:lnTo>
                  <a:lnTo>
                    <a:pt x="12364" y="876"/>
                  </a:lnTo>
                  <a:lnTo>
                    <a:pt x="12266" y="825"/>
                  </a:lnTo>
                  <a:lnTo>
                    <a:pt x="12129" y="723"/>
                  </a:lnTo>
                  <a:lnTo>
                    <a:pt x="11999" y="650"/>
                  </a:lnTo>
                  <a:lnTo>
                    <a:pt x="11913" y="614"/>
                  </a:lnTo>
                  <a:lnTo>
                    <a:pt x="11760" y="572"/>
                  </a:lnTo>
                  <a:lnTo>
                    <a:pt x="11642" y="550"/>
                  </a:lnTo>
                  <a:lnTo>
                    <a:pt x="11514" y="550"/>
                  </a:lnTo>
                  <a:lnTo>
                    <a:pt x="11415" y="558"/>
                  </a:lnTo>
                  <a:lnTo>
                    <a:pt x="11319" y="601"/>
                  </a:lnTo>
                  <a:lnTo>
                    <a:pt x="11143" y="637"/>
                  </a:lnTo>
                  <a:lnTo>
                    <a:pt x="11018" y="616"/>
                  </a:lnTo>
                  <a:lnTo>
                    <a:pt x="10847" y="514"/>
                  </a:lnTo>
                  <a:lnTo>
                    <a:pt x="10762" y="449"/>
                  </a:lnTo>
                  <a:lnTo>
                    <a:pt x="10681" y="458"/>
                  </a:lnTo>
                  <a:lnTo>
                    <a:pt x="10573" y="509"/>
                  </a:lnTo>
                  <a:lnTo>
                    <a:pt x="10499" y="546"/>
                  </a:lnTo>
                  <a:lnTo>
                    <a:pt x="10376" y="524"/>
                  </a:lnTo>
                  <a:lnTo>
                    <a:pt x="10291" y="502"/>
                  </a:lnTo>
                  <a:lnTo>
                    <a:pt x="10121" y="517"/>
                  </a:lnTo>
                  <a:lnTo>
                    <a:pt x="9918" y="575"/>
                  </a:lnTo>
                  <a:lnTo>
                    <a:pt x="9714" y="655"/>
                  </a:lnTo>
                  <a:lnTo>
                    <a:pt x="9448" y="747"/>
                  </a:lnTo>
                  <a:lnTo>
                    <a:pt x="9329" y="769"/>
                  </a:lnTo>
                  <a:lnTo>
                    <a:pt x="8951" y="819"/>
                  </a:lnTo>
                  <a:lnTo>
                    <a:pt x="8616" y="776"/>
                  </a:lnTo>
                  <a:lnTo>
                    <a:pt x="8127" y="613"/>
                  </a:lnTo>
                  <a:lnTo>
                    <a:pt x="7941" y="509"/>
                  </a:lnTo>
                  <a:lnTo>
                    <a:pt x="7648" y="483"/>
                  </a:lnTo>
                  <a:lnTo>
                    <a:pt x="7075" y="407"/>
                  </a:lnTo>
                  <a:lnTo>
                    <a:pt x="6936" y="356"/>
                  </a:lnTo>
                  <a:lnTo>
                    <a:pt x="6817" y="290"/>
                  </a:lnTo>
                  <a:lnTo>
                    <a:pt x="6682" y="254"/>
                  </a:lnTo>
                  <a:lnTo>
                    <a:pt x="6466" y="217"/>
                  </a:lnTo>
                  <a:lnTo>
                    <a:pt x="6284" y="195"/>
                  </a:lnTo>
                  <a:lnTo>
                    <a:pt x="6126" y="188"/>
                  </a:lnTo>
                  <a:lnTo>
                    <a:pt x="5969" y="188"/>
                  </a:lnTo>
                  <a:lnTo>
                    <a:pt x="5690" y="225"/>
                  </a:lnTo>
                  <a:lnTo>
                    <a:pt x="5320" y="268"/>
                  </a:lnTo>
                  <a:lnTo>
                    <a:pt x="5074" y="361"/>
                  </a:lnTo>
                  <a:lnTo>
                    <a:pt x="4688" y="433"/>
                  </a:lnTo>
                  <a:lnTo>
                    <a:pt x="4586" y="477"/>
                  </a:lnTo>
                  <a:lnTo>
                    <a:pt x="4348" y="572"/>
                  </a:lnTo>
                  <a:lnTo>
                    <a:pt x="4054" y="701"/>
                  </a:lnTo>
                  <a:lnTo>
                    <a:pt x="3823" y="793"/>
                  </a:lnTo>
                  <a:lnTo>
                    <a:pt x="3588" y="866"/>
                  </a:lnTo>
                  <a:lnTo>
                    <a:pt x="3471" y="862"/>
                  </a:lnTo>
                  <a:close/>
                </a:path>
              </a:pathLst>
            </a:custGeom>
            <a:grpFill/>
            <a:ln w="25400" cap="flat">
              <a:noFill/>
              <a:prstDash val="solid"/>
              <a:miter lim="400000"/>
            </a:ln>
            <a:effectLst/>
          </p:spPr>
          <p:txBody>
            <a:bodyPr anchor="ctr"/>
            <a:lstStyle/>
            <a:p>
              <a:pPr algn="ctr"/>
              <a:endParaRPr/>
            </a:p>
          </p:txBody>
        </p:sp>
        <p:sp>
          <p:nvSpPr>
            <p:cNvPr id="24" name="ïsľiḋé">
              <a:extLst>
                <a:ext uri="{FF2B5EF4-FFF2-40B4-BE49-F238E27FC236}">
                  <a16:creationId xmlns:a16="http://schemas.microsoft.com/office/drawing/2014/main" xmlns="" id="{784F6C74-FD21-4F8B-A6B3-131432156901}"/>
                </a:ext>
              </a:extLst>
            </p:cNvPr>
            <p:cNvSpPr/>
            <p:nvPr/>
          </p:nvSpPr>
          <p:spPr>
            <a:xfrm>
              <a:off x="2659645" y="1473576"/>
              <a:ext cx="486286" cy="175323"/>
            </a:xfrm>
            <a:custGeom>
              <a:avLst/>
              <a:gdLst/>
              <a:ahLst/>
              <a:cxnLst>
                <a:cxn ang="0">
                  <a:pos x="wd2" y="hd2"/>
                </a:cxn>
                <a:cxn ang="5400000">
                  <a:pos x="wd2" y="hd2"/>
                </a:cxn>
                <a:cxn ang="10800000">
                  <a:pos x="wd2" y="hd2"/>
                </a:cxn>
                <a:cxn ang="16200000">
                  <a:pos x="wd2" y="hd2"/>
                </a:cxn>
              </a:cxnLst>
              <a:rect l="0" t="0" r="r" b="b"/>
              <a:pathLst>
                <a:path w="21600" h="21600" extrusionOk="0">
                  <a:moveTo>
                    <a:pt x="5634" y="1167"/>
                  </a:moveTo>
                  <a:lnTo>
                    <a:pt x="4811" y="2252"/>
                  </a:lnTo>
                  <a:lnTo>
                    <a:pt x="2967" y="4498"/>
                  </a:lnTo>
                  <a:lnTo>
                    <a:pt x="1963" y="5618"/>
                  </a:lnTo>
                  <a:lnTo>
                    <a:pt x="576" y="7014"/>
                  </a:lnTo>
                  <a:lnTo>
                    <a:pt x="80" y="8227"/>
                  </a:lnTo>
                  <a:lnTo>
                    <a:pt x="0" y="9312"/>
                  </a:lnTo>
                  <a:lnTo>
                    <a:pt x="451" y="10588"/>
                  </a:lnTo>
                  <a:lnTo>
                    <a:pt x="1016" y="11735"/>
                  </a:lnTo>
                  <a:cubicBezTo>
                    <a:pt x="1189" y="11851"/>
                    <a:pt x="1367" y="11914"/>
                    <a:pt x="1545" y="11921"/>
                  </a:cubicBezTo>
                  <a:cubicBezTo>
                    <a:pt x="2101" y="11944"/>
                    <a:pt x="2642" y="11441"/>
                    <a:pt x="3079" y="10495"/>
                  </a:cubicBezTo>
                  <a:lnTo>
                    <a:pt x="3970" y="9406"/>
                  </a:lnTo>
                  <a:lnTo>
                    <a:pt x="5427" y="8286"/>
                  </a:lnTo>
                  <a:lnTo>
                    <a:pt x="6330" y="8286"/>
                  </a:lnTo>
                  <a:lnTo>
                    <a:pt x="7392" y="10183"/>
                  </a:lnTo>
                  <a:lnTo>
                    <a:pt x="7965" y="10836"/>
                  </a:lnTo>
                  <a:lnTo>
                    <a:pt x="7774" y="11797"/>
                  </a:lnTo>
                  <a:lnTo>
                    <a:pt x="7111" y="12073"/>
                  </a:lnTo>
                  <a:cubicBezTo>
                    <a:pt x="6813" y="12042"/>
                    <a:pt x="6516" y="12011"/>
                    <a:pt x="6219" y="11980"/>
                  </a:cubicBezTo>
                  <a:cubicBezTo>
                    <a:pt x="5914" y="11948"/>
                    <a:pt x="5609" y="11917"/>
                    <a:pt x="5304" y="11886"/>
                  </a:cubicBezTo>
                  <a:lnTo>
                    <a:pt x="5201" y="13473"/>
                  </a:lnTo>
                  <a:lnTo>
                    <a:pt x="6409" y="14126"/>
                  </a:lnTo>
                  <a:cubicBezTo>
                    <a:pt x="6963" y="14051"/>
                    <a:pt x="7516" y="13958"/>
                    <a:pt x="8069" y="13846"/>
                  </a:cubicBezTo>
                  <a:cubicBezTo>
                    <a:pt x="8714" y="13716"/>
                    <a:pt x="9358" y="13560"/>
                    <a:pt x="10001" y="13380"/>
                  </a:cubicBezTo>
                  <a:lnTo>
                    <a:pt x="10642" y="15239"/>
                  </a:lnTo>
                  <a:lnTo>
                    <a:pt x="9896" y="15981"/>
                  </a:lnTo>
                  <a:cubicBezTo>
                    <a:pt x="9546" y="16191"/>
                    <a:pt x="9192" y="16347"/>
                    <a:pt x="8836" y="16448"/>
                  </a:cubicBezTo>
                  <a:cubicBezTo>
                    <a:pt x="7951" y="16697"/>
                    <a:pt x="7059" y="16604"/>
                    <a:pt x="6183" y="16172"/>
                  </a:cubicBezTo>
                  <a:lnTo>
                    <a:pt x="4831" y="16172"/>
                  </a:lnTo>
                  <a:lnTo>
                    <a:pt x="4764" y="17467"/>
                  </a:lnTo>
                  <a:lnTo>
                    <a:pt x="5860" y="18555"/>
                  </a:lnTo>
                  <a:lnTo>
                    <a:pt x="7450" y="19951"/>
                  </a:lnTo>
                  <a:lnTo>
                    <a:pt x="9207" y="21320"/>
                  </a:lnTo>
                  <a:lnTo>
                    <a:pt x="10369" y="21600"/>
                  </a:lnTo>
                  <a:lnTo>
                    <a:pt x="11950" y="21507"/>
                  </a:lnTo>
                  <a:lnTo>
                    <a:pt x="13656" y="20231"/>
                  </a:lnTo>
                  <a:cubicBezTo>
                    <a:pt x="13887" y="19682"/>
                    <a:pt x="14168" y="19316"/>
                    <a:pt x="14469" y="19174"/>
                  </a:cubicBezTo>
                  <a:cubicBezTo>
                    <a:pt x="14818" y="19009"/>
                    <a:pt x="15172" y="19150"/>
                    <a:pt x="15519" y="19329"/>
                  </a:cubicBezTo>
                  <a:cubicBezTo>
                    <a:pt x="15975" y="19564"/>
                    <a:pt x="16427" y="19863"/>
                    <a:pt x="16872" y="20224"/>
                  </a:cubicBezTo>
                  <a:lnTo>
                    <a:pt x="18689" y="19850"/>
                  </a:lnTo>
                  <a:lnTo>
                    <a:pt x="20146" y="18544"/>
                  </a:lnTo>
                  <a:lnTo>
                    <a:pt x="21195" y="17237"/>
                  </a:lnTo>
                  <a:lnTo>
                    <a:pt x="21600" y="15873"/>
                  </a:lnTo>
                  <a:lnTo>
                    <a:pt x="21374" y="15130"/>
                  </a:lnTo>
                  <a:cubicBezTo>
                    <a:pt x="21049" y="15131"/>
                    <a:pt x="20734" y="14814"/>
                    <a:pt x="20486" y="14235"/>
                  </a:cubicBezTo>
                  <a:cubicBezTo>
                    <a:pt x="20325" y="13859"/>
                    <a:pt x="20198" y="13383"/>
                    <a:pt x="20115" y="12847"/>
                  </a:cubicBezTo>
                  <a:cubicBezTo>
                    <a:pt x="20094" y="12509"/>
                    <a:pt x="20094" y="12163"/>
                    <a:pt x="20115" y="11824"/>
                  </a:cubicBezTo>
                  <a:cubicBezTo>
                    <a:pt x="20168" y="10953"/>
                    <a:pt x="20353" y="10185"/>
                    <a:pt x="20623" y="9709"/>
                  </a:cubicBezTo>
                  <a:lnTo>
                    <a:pt x="21199" y="6443"/>
                  </a:lnTo>
                  <a:lnTo>
                    <a:pt x="21301" y="5513"/>
                  </a:lnTo>
                  <a:cubicBezTo>
                    <a:pt x="21336" y="5080"/>
                    <a:pt x="21268" y="4633"/>
                    <a:pt x="21131" y="4397"/>
                  </a:cubicBezTo>
                  <a:cubicBezTo>
                    <a:pt x="20903" y="4004"/>
                    <a:pt x="20627" y="4349"/>
                    <a:pt x="20376" y="4646"/>
                  </a:cubicBezTo>
                  <a:cubicBezTo>
                    <a:pt x="20058" y="5024"/>
                    <a:pt x="19716" y="5284"/>
                    <a:pt x="19439" y="5860"/>
                  </a:cubicBezTo>
                  <a:cubicBezTo>
                    <a:pt x="19169" y="6418"/>
                    <a:pt x="18986" y="7219"/>
                    <a:pt x="18761" y="7909"/>
                  </a:cubicBezTo>
                  <a:cubicBezTo>
                    <a:pt x="18530" y="8617"/>
                    <a:pt x="18255" y="9207"/>
                    <a:pt x="17949" y="9651"/>
                  </a:cubicBezTo>
                  <a:lnTo>
                    <a:pt x="17192" y="8997"/>
                  </a:lnTo>
                  <a:cubicBezTo>
                    <a:pt x="17245" y="8451"/>
                    <a:pt x="17264" y="7885"/>
                    <a:pt x="17249" y="7321"/>
                  </a:cubicBezTo>
                  <a:cubicBezTo>
                    <a:pt x="17234" y="6788"/>
                    <a:pt x="17188" y="6264"/>
                    <a:pt x="17113" y="5770"/>
                  </a:cubicBezTo>
                  <a:lnTo>
                    <a:pt x="16235" y="5863"/>
                  </a:lnTo>
                  <a:lnTo>
                    <a:pt x="15637" y="7539"/>
                  </a:lnTo>
                  <a:lnTo>
                    <a:pt x="14936" y="7349"/>
                  </a:lnTo>
                  <a:lnTo>
                    <a:pt x="14394" y="6820"/>
                  </a:lnTo>
                  <a:lnTo>
                    <a:pt x="13160" y="5925"/>
                  </a:lnTo>
                  <a:lnTo>
                    <a:pt x="12891" y="4996"/>
                  </a:lnTo>
                  <a:lnTo>
                    <a:pt x="12371" y="3658"/>
                  </a:lnTo>
                  <a:lnTo>
                    <a:pt x="11460" y="2356"/>
                  </a:lnTo>
                  <a:lnTo>
                    <a:pt x="10150" y="1298"/>
                  </a:lnTo>
                  <a:lnTo>
                    <a:pt x="9103" y="649"/>
                  </a:lnTo>
                  <a:lnTo>
                    <a:pt x="8371" y="2"/>
                  </a:lnTo>
                  <a:lnTo>
                    <a:pt x="7461" y="0"/>
                  </a:lnTo>
                  <a:lnTo>
                    <a:pt x="6933" y="376"/>
                  </a:lnTo>
                  <a:lnTo>
                    <a:pt x="5634" y="1167"/>
                  </a:lnTo>
                  <a:close/>
                </a:path>
              </a:pathLst>
            </a:custGeom>
            <a:grpFill/>
            <a:ln w="25400" cap="flat">
              <a:noFill/>
              <a:prstDash val="solid"/>
              <a:miter lim="400000"/>
            </a:ln>
            <a:effectLst/>
          </p:spPr>
          <p:txBody>
            <a:bodyPr anchor="ctr"/>
            <a:lstStyle/>
            <a:p>
              <a:pPr algn="ctr"/>
              <a:endParaRPr/>
            </a:p>
          </p:txBody>
        </p:sp>
        <p:sp>
          <p:nvSpPr>
            <p:cNvPr id="25" name="íş1îdé">
              <a:extLst>
                <a:ext uri="{FF2B5EF4-FFF2-40B4-BE49-F238E27FC236}">
                  <a16:creationId xmlns:a16="http://schemas.microsoft.com/office/drawing/2014/main" xmlns="" id="{83192F97-F7AF-44DF-8A82-F90276B145B6}"/>
                </a:ext>
              </a:extLst>
            </p:cNvPr>
            <p:cNvSpPr/>
            <p:nvPr/>
          </p:nvSpPr>
          <p:spPr>
            <a:xfrm>
              <a:off x="3184375" y="1615331"/>
              <a:ext cx="84303" cy="41888"/>
            </a:xfrm>
            <a:custGeom>
              <a:avLst/>
              <a:gdLst/>
              <a:ahLst/>
              <a:cxnLst>
                <a:cxn ang="0">
                  <a:pos x="wd2" y="hd2"/>
                </a:cxn>
                <a:cxn ang="5400000">
                  <a:pos x="wd2" y="hd2"/>
                </a:cxn>
                <a:cxn ang="10800000">
                  <a:pos x="wd2" y="hd2"/>
                </a:cxn>
                <a:cxn ang="16200000">
                  <a:pos x="wd2" y="hd2"/>
                </a:cxn>
              </a:cxnLst>
              <a:rect l="0" t="0" r="r" b="b"/>
              <a:pathLst>
                <a:path w="21600" h="21600" extrusionOk="0">
                  <a:moveTo>
                    <a:pt x="10670" y="2473"/>
                  </a:moveTo>
                  <a:lnTo>
                    <a:pt x="5361" y="4164"/>
                  </a:lnTo>
                  <a:lnTo>
                    <a:pt x="2017" y="7047"/>
                  </a:lnTo>
                  <a:lnTo>
                    <a:pt x="0" y="10954"/>
                  </a:lnTo>
                  <a:lnTo>
                    <a:pt x="2552" y="17693"/>
                  </a:lnTo>
                  <a:lnTo>
                    <a:pt x="5850" y="21600"/>
                  </a:lnTo>
                  <a:cubicBezTo>
                    <a:pt x="7389" y="21202"/>
                    <a:pt x="8897" y="20415"/>
                    <a:pt x="10337" y="19256"/>
                  </a:cubicBezTo>
                  <a:cubicBezTo>
                    <a:pt x="12339" y="17645"/>
                    <a:pt x="14178" y="15341"/>
                    <a:pt x="16135" y="13527"/>
                  </a:cubicBezTo>
                  <a:cubicBezTo>
                    <a:pt x="17883" y="11907"/>
                    <a:pt x="19716" y="10684"/>
                    <a:pt x="21600" y="9880"/>
                  </a:cubicBezTo>
                  <a:lnTo>
                    <a:pt x="21014" y="4151"/>
                  </a:lnTo>
                  <a:lnTo>
                    <a:pt x="17112" y="2719"/>
                  </a:lnTo>
                  <a:lnTo>
                    <a:pt x="14661" y="0"/>
                  </a:lnTo>
                  <a:lnTo>
                    <a:pt x="10670" y="2473"/>
                  </a:lnTo>
                  <a:close/>
                </a:path>
              </a:pathLst>
            </a:custGeom>
            <a:grpFill/>
            <a:ln w="25400" cap="flat">
              <a:noFill/>
              <a:prstDash val="solid"/>
              <a:miter lim="400000"/>
            </a:ln>
            <a:effectLst/>
          </p:spPr>
          <p:txBody>
            <a:bodyPr anchor="ctr"/>
            <a:lstStyle/>
            <a:p>
              <a:pPr algn="ctr"/>
              <a:endParaRPr/>
            </a:p>
          </p:txBody>
        </p:sp>
        <p:sp>
          <p:nvSpPr>
            <p:cNvPr id="26" name="ïṩḷîďé">
              <a:extLst>
                <a:ext uri="{FF2B5EF4-FFF2-40B4-BE49-F238E27FC236}">
                  <a16:creationId xmlns:a16="http://schemas.microsoft.com/office/drawing/2014/main" xmlns="" id="{43D82AE8-4DED-4A9C-8C2F-F42AC51BAFA4}"/>
                </a:ext>
              </a:extLst>
            </p:cNvPr>
            <p:cNvSpPr/>
            <p:nvPr/>
          </p:nvSpPr>
          <p:spPr>
            <a:xfrm>
              <a:off x="3215588" y="1484505"/>
              <a:ext cx="150776" cy="76940"/>
            </a:xfrm>
            <a:custGeom>
              <a:avLst/>
              <a:gdLst/>
              <a:ahLst/>
              <a:cxnLst>
                <a:cxn ang="0">
                  <a:pos x="wd2" y="hd2"/>
                </a:cxn>
                <a:cxn ang="5400000">
                  <a:pos x="wd2" y="hd2"/>
                </a:cxn>
                <a:cxn ang="10800000">
                  <a:pos x="wd2" y="hd2"/>
                </a:cxn>
                <a:cxn ang="16200000">
                  <a:pos x="wd2" y="hd2"/>
                </a:cxn>
              </a:cxnLst>
              <a:rect l="0" t="0" r="r" b="b"/>
              <a:pathLst>
                <a:path w="21600" h="21600" extrusionOk="0">
                  <a:moveTo>
                    <a:pt x="9855" y="8070"/>
                  </a:moveTo>
                  <a:lnTo>
                    <a:pt x="7801" y="11552"/>
                  </a:lnTo>
                  <a:lnTo>
                    <a:pt x="5516" y="10656"/>
                  </a:lnTo>
                  <a:lnTo>
                    <a:pt x="2915" y="8883"/>
                  </a:lnTo>
                  <a:lnTo>
                    <a:pt x="484" y="9938"/>
                  </a:lnTo>
                  <a:lnTo>
                    <a:pt x="0" y="12339"/>
                  </a:lnTo>
                  <a:lnTo>
                    <a:pt x="2322" y="13819"/>
                  </a:lnTo>
                  <a:lnTo>
                    <a:pt x="4989" y="16372"/>
                  </a:lnTo>
                  <a:lnTo>
                    <a:pt x="6259" y="21600"/>
                  </a:lnTo>
                  <a:lnTo>
                    <a:pt x="8764" y="21166"/>
                  </a:lnTo>
                  <a:lnTo>
                    <a:pt x="11419" y="18835"/>
                  </a:lnTo>
                  <a:lnTo>
                    <a:pt x="13595" y="17559"/>
                  </a:lnTo>
                  <a:lnTo>
                    <a:pt x="16209" y="16717"/>
                  </a:lnTo>
                  <a:lnTo>
                    <a:pt x="18103" y="12039"/>
                  </a:lnTo>
                  <a:lnTo>
                    <a:pt x="18868" y="8289"/>
                  </a:lnTo>
                  <a:lnTo>
                    <a:pt x="21600" y="2573"/>
                  </a:lnTo>
                  <a:lnTo>
                    <a:pt x="21345" y="797"/>
                  </a:lnTo>
                  <a:lnTo>
                    <a:pt x="19965" y="0"/>
                  </a:lnTo>
                  <a:lnTo>
                    <a:pt x="18121" y="1761"/>
                  </a:lnTo>
                  <a:lnTo>
                    <a:pt x="15430" y="3083"/>
                  </a:lnTo>
                  <a:cubicBezTo>
                    <a:pt x="14909" y="2790"/>
                    <a:pt x="14357" y="2790"/>
                    <a:pt x="13836" y="3083"/>
                  </a:cubicBezTo>
                  <a:cubicBezTo>
                    <a:pt x="13246" y="3416"/>
                    <a:pt x="12725" y="4109"/>
                    <a:pt x="12352" y="5060"/>
                  </a:cubicBezTo>
                  <a:lnTo>
                    <a:pt x="9855" y="8070"/>
                  </a:lnTo>
                  <a:close/>
                </a:path>
              </a:pathLst>
            </a:custGeom>
            <a:grpFill/>
            <a:ln w="25400" cap="flat">
              <a:noFill/>
              <a:prstDash val="solid"/>
              <a:miter lim="400000"/>
            </a:ln>
            <a:effectLst/>
          </p:spPr>
          <p:txBody>
            <a:bodyPr anchor="ctr"/>
            <a:lstStyle/>
            <a:p>
              <a:pPr algn="ctr"/>
              <a:endParaRPr/>
            </a:p>
          </p:txBody>
        </p:sp>
        <p:sp>
          <p:nvSpPr>
            <p:cNvPr id="27" name="iṩļíḑè">
              <a:extLst>
                <a:ext uri="{FF2B5EF4-FFF2-40B4-BE49-F238E27FC236}">
                  <a16:creationId xmlns:a16="http://schemas.microsoft.com/office/drawing/2014/main" xmlns="" id="{11301794-4396-4B41-87B1-16718F205DB7}"/>
                </a:ext>
              </a:extLst>
            </p:cNvPr>
            <p:cNvSpPr/>
            <p:nvPr/>
          </p:nvSpPr>
          <p:spPr>
            <a:xfrm>
              <a:off x="3377772" y="1484037"/>
              <a:ext cx="117289" cy="51262"/>
            </a:xfrm>
            <a:custGeom>
              <a:avLst/>
              <a:gdLst/>
              <a:ahLst/>
              <a:cxnLst>
                <a:cxn ang="0">
                  <a:pos x="wd2" y="hd2"/>
                </a:cxn>
                <a:cxn ang="5400000">
                  <a:pos x="wd2" y="hd2"/>
                </a:cxn>
                <a:cxn ang="10800000">
                  <a:pos x="wd2" y="hd2"/>
                </a:cxn>
                <a:cxn ang="16200000">
                  <a:pos x="wd2" y="hd2"/>
                </a:cxn>
              </a:cxnLst>
              <a:rect l="0" t="0" r="r" b="b"/>
              <a:pathLst>
                <a:path w="21600" h="21600" extrusionOk="0">
                  <a:moveTo>
                    <a:pt x="16283" y="0"/>
                  </a:moveTo>
                  <a:lnTo>
                    <a:pt x="11928" y="3126"/>
                  </a:lnTo>
                  <a:lnTo>
                    <a:pt x="8108" y="3244"/>
                  </a:lnTo>
                  <a:lnTo>
                    <a:pt x="5428" y="5147"/>
                  </a:lnTo>
                  <a:lnTo>
                    <a:pt x="1745" y="9615"/>
                  </a:lnTo>
                  <a:lnTo>
                    <a:pt x="0" y="15547"/>
                  </a:lnTo>
                  <a:lnTo>
                    <a:pt x="588" y="20642"/>
                  </a:lnTo>
                  <a:lnTo>
                    <a:pt x="3255" y="21600"/>
                  </a:lnTo>
                  <a:lnTo>
                    <a:pt x="5550" y="17130"/>
                  </a:lnTo>
                  <a:lnTo>
                    <a:pt x="11731" y="15960"/>
                  </a:lnTo>
                  <a:lnTo>
                    <a:pt x="16226" y="17237"/>
                  </a:lnTo>
                  <a:lnTo>
                    <a:pt x="19914" y="14058"/>
                  </a:lnTo>
                  <a:lnTo>
                    <a:pt x="21459" y="10547"/>
                  </a:lnTo>
                  <a:lnTo>
                    <a:pt x="21600" y="3750"/>
                  </a:lnTo>
                  <a:lnTo>
                    <a:pt x="20248" y="1848"/>
                  </a:lnTo>
                  <a:lnTo>
                    <a:pt x="16283" y="0"/>
                  </a:lnTo>
                  <a:close/>
                </a:path>
              </a:pathLst>
            </a:custGeom>
            <a:grpFill/>
            <a:ln w="25400" cap="flat">
              <a:noFill/>
              <a:prstDash val="solid"/>
              <a:miter lim="400000"/>
            </a:ln>
            <a:effectLst/>
          </p:spPr>
          <p:txBody>
            <a:bodyPr anchor="ctr"/>
            <a:lstStyle/>
            <a:p>
              <a:pPr algn="ctr"/>
              <a:endParaRPr/>
            </a:p>
          </p:txBody>
        </p:sp>
        <p:sp>
          <p:nvSpPr>
            <p:cNvPr id="28" name="ïŝļíḍe">
              <a:extLst>
                <a:ext uri="{FF2B5EF4-FFF2-40B4-BE49-F238E27FC236}">
                  <a16:creationId xmlns:a16="http://schemas.microsoft.com/office/drawing/2014/main" xmlns="" id="{775ABAFD-6B55-4270-B465-AEC17575D124}"/>
                </a:ext>
              </a:extLst>
            </p:cNvPr>
            <p:cNvSpPr/>
            <p:nvPr/>
          </p:nvSpPr>
          <p:spPr>
            <a:xfrm>
              <a:off x="3537340" y="1418200"/>
              <a:ext cx="289161" cy="66258"/>
            </a:xfrm>
            <a:custGeom>
              <a:avLst/>
              <a:gdLst/>
              <a:ahLst/>
              <a:cxnLst>
                <a:cxn ang="0">
                  <a:pos x="wd2" y="hd2"/>
                </a:cxn>
                <a:cxn ang="5400000">
                  <a:pos x="wd2" y="hd2"/>
                </a:cxn>
                <a:cxn ang="10800000">
                  <a:pos x="wd2" y="hd2"/>
                </a:cxn>
                <a:cxn ang="16200000">
                  <a:pos x="wd2" y="hd2"/>
                </a:cxn>
              </a:cxnLst>
              <a:rect l="0" t="0" r="r" b="b"/>
              <a:pathLst>
                <a:path w="21600" h="21600" extrusionOk="0">
                  <a:moveTo>
                    <a:pt x="3838" y="93"/>
                  </a:moveTo>
                  <a:lnTo>
                    <a:pt x="2736" y="1503"/>
                  </a:lnTo>
                  <a:lnTo>
                    <a:pt x="1623" y="3591"/>
                  </a:lnTo>
                  <a:lnTo>
                    <a:pt x="622" y="6051"/>
                  </a:lnTo>
                  <a:lnTo>
                    <a:pt x="0" y="11309"/>
                  </a:lnTo>
                  <a:cubicBezTo>
                    <a:pt x="23" y="12625"/>
                    <a:pt x="147" y="13870"/>
                    <a:pt x="350" y="14850"/>
                  </a:cubicBezTo>
                  <a:cubicBezTo>
                    <a:pt x="1005" y="17999"/>
                    <a:pt x="2162" y="17761"/>
                    <a:pt x="2744" y="14356"/>
                  </a:cubicBezTo>
                  <a:lnTo>
                    <a:pt x="5745" y="14109"/>
                  </a:lnTo>
                  <a:lnTo>
                    <a:pt x="6941" y="15344"/>
                  </a:lnTo>
                  <a:lnTo>
                    <a:pt x="7732" y="17545"/>
                  </a:lnTo>
                  <a:lnTo>
                    <a:pt x="11998" y="18080"/>
                  </a:lnTo>
                  <a:lnTo>
                    <a:pt x="14484" y="17092"/>
                  </a:lnTo>
                  <a:lnTo>
                    <a:pt x="15087" y="21600"/>
                  </a:lnTo>
                  <a:lnTo>
                    <a:pt x="16550" y="21600"/>
                  </a:lnTo>
                  <a:lnTo>
                    <a:pt x="17231" y="19140"/>
                  </a:lnTo>
                  <a:lnTo>
                    <a:pt x="18865" y="15518"/>
                  </a:lnTo>
                  <a:lnTo>
                    <a:pt x="20308" y="14036"/>
                  </a:lnTo>
                  <a:lnTo>
                    <a:pt x="21600" y="11412"/>
                  </a:lnTo>
                  <a:cubicBezTo>
                    <a:pt x="21334" y="10787"/>
                    <a:pt x="21058" y="10251"/>
                    <a:pt x="20774" y="9806"/>
                  </a:cubicBezTo>
                  <a:cubicBezTo>
                    <a:pt x="20288" y="9047"/>
                    <a:pt x="19783" y="8563"/>
                    <a:pt x="19275" y="8160"/>
                  </a:cubicBezTo>
                  <a:cubicBezTo>
                    <a:pt x="18598" y="7622"/>
                    <a:pt x="17913" y="7228"/>
                    <a:pt x="17224" y="7172"/>
                  </a:cubicBezTo>
                  <a:cubicBezTo>
                    <a:pt x="16485" y="7113"/>
                    <a:pt x="15746" y="7444"/>
                    <a:pt x="15026" y="8160"/>
                  </a:cubicBezTo>
                  <a:lnTo>
                    <a:pt x="12369" y="8407"/>
                  </a:lnTo>
                  <a:lnTo>
                    <a:pt x="10911" y="9394"/>
                  </a:lnTo>
                  <a:lnTo>
                    <a:pt x="8883" y="10619"/>
                  </a:lnTo>
                  <a:lnTo>
                    <a:pt x="7915" y="8232"/>
                  </a:lnTo>
                  <a:lnTo>
                    <a:pt x="5806" y="3786"/>
                  </a:lnTo>
                  <a:lnTo>
                    <a:pt x="5241" y="0"/>
                  </a:lnTo>
                  <a:lnTo>
                    <a:pt x="3838" y="93"/>
                  </a:lnTo>
                  <a:close/>
                </a:path>
              </a:pathLst>
            </a:custGeom>
            <a:grpFill/>
            <a:ln w="25400" cap="flat">
              <a:noFill/>
              <a:prstDash val="solid"/>
              <a:miter lim="400000"/>
            </a:ln>
            <a:effectLst/>
          </p:spPr>
          <p:txBody>
            <a:bodyPr anchor="ctr"/>
            <a:lstStyle/>
            <a:p>
              <a:pPr algn="ctr"/>
              <a:endParaRPr/>
            </a:p>
          </p:txBody>
        </p:sp>
        <p:sp>
          <p:nvSpPr>
            <p:cNvPr id="29" name="íşļïḑè">
              <a:extLst>
                <a:ext uri="{FF2B5EF4-FFF2-40B4-BE49-F238E27FC236}">
                  <a16:creationId xmlns:a16="http://schemas.microsoft.com/office/drawing/2014/main" xmlns="" id="{7DCE6C33-F94C-4215-88F4-D6486F865A29}"/>
                </a:ext>
              </a:extLst>
            </p:cNvPr>
            <p:cNvSpPr/>
            <p:nvPr/>
          </p:nvSpPr>
          <p:spPr>
            <a:xfrm>
              <a:off x="3672980" y="1247323"/>
              <a:ext cx="662519" cy="187834"/>
            </a:xfrm>
            <a:custGeom>
              <a:avLst/>
              <a:gdLst/>
              <a:ahLst/>
              <a:cxnLst>
                <a:cxn ang="0">
                  <a:pos x="wd2" y="hd2"/>
                </a:cxn>
                <a:cxn ang="5400000">
                  <a:pos x="wd2" y="hd2"/>
                </a:cxn>
                <a:cxn ang="10800000">
                  <a:pos x="wd2" y="hd2"/>
                </a:cxn>
                <a:cxn ang="16200000">
                  <a:pos x="wd2" y="hd2"/>
                </a:cxn>
              </a:cxnLst>
              <a:rect l="0" t="0" r="r" b="b"/>
              <a:pathLst>
                <a:path w="21600" h="21600" extrusionOk="0">
                  <a:moveTo>
                    <a:pt x="5561" y="13378"/>
                  </a:moveTo>
                  <a:lnTo>
                    <a:pt x="5088" y="13526"/>
                  </a:lnTo>
                  <a:lnTo>
                    <a:pt x="4669" y="12962"/>
                  </a:lnTo>
                  <a:lnTo>
                    <a:pt x="4219" y="12959"/>
                  </a:lnTo>
                  <a:lnTo>
                    <a:pt x="3753" y="12614"/>
                  </a:lnTo>
                  <a:lnTo>
                    <a:pt x="3243" y="12700"/>
                  </a:lnTo>
                  <a:lnTo>
                    <a:pt x="3001" y="13654"/>
                  </a:lnTo>
                  <a:lnTo>
                    <a:pt x="3447" y="14348"/>
                  </a:lnTo>
                  <a:lnTo>
                    <a:pt x="4117" y="13825"/>
                  </a:lnTo>
                  <a:lnTo>
                    <a:pt x="4612" y="14954"/>
                  </a:lnTo>
                  <a:lnTo>
                    <a:pt x="4247" y="16144"/>
                  </a:lnTo>
                  <a:lnTo>
                    <a:pt x="3401" y="16493"/>
                  </a:lnTo>
                  <a:lnTo>
                    <a:pt x="3037" y="17070"/>
                  </a:lnTo>
                  <a:lnTo>
                    <a:pt x="2338" y="17502"/>
                  </a:lnTo>
                  <a:lnTo>
                    <a:pt x="1089" y="17154"/>
                  </a:lnTo>
                  <a:lnTo>
                    <a:pt x="368" y="16144"/>
                  </a:lnTo>
                  <a:lnTo>
                    <a:pt x="0" y="16754"/>
                  </a:lnTo>
                  <a:lnTo>
                    <a:pt x="473" y="17680"/>
                  </a:lnTo>
                  <a:lnTo>
                    <a:pt x="1410" y="19248"/>
                  </a:lnTo>
                  <a:cubicBezTo>
                    <a:pt x="1564" y="19437"/>
                    <a:pt x="1722" y="19583"/>
                    <a:pt x="1882" y="19684"/>
                  </a:cubicBezTo>
                  <a:cubicBezTo>
                    <a:pt x="2315" y="19954"/>
                    <a:pt x="2758" y="19895"/>
                    <a:pt x="3184" y="19509"/>
                  </a:cubicBezTo>
                  <a:lnTo>
                    <a:pt x="4003" y="18899"/>
                  </a:lnTo>
                  <a:lnTo>
                    <a:pt x="4865" y="19684"/>
                  </a:lnTo>
                  <a:lnTo>
                    <a:pt x="5810" y="21600"/>
                  </a:lnTo>
                  <a:lnTo>
                    <a:pt x="6299" y="20087"/>
                  </a:lnTo>
                  <a:cubicBezTo>
                    <a:pt x="6564" y="19546"/>
                    <a:pt x="6838" y="19061"/>
                    <a:pt x="7119" y="18634"/>
                  </a:cubicBezTo>
                  <a:cubicBezTo>
                    <a:pt x="7498" y="18061"/>
                    <a:pt x="7889" y="17595"/>
                    <a:pt x="8288" y="17241"/>
                  </a:cubicBezTo>
                  <a:lnTo>
                    <a:pt x="8943" y="16573"/>
                  </a:lnTo>
                  <a:cubicBezTo>
                    <a:pt x="9325" y="16367"/>
                    <a:pt x="9696" y="15967"/>
                    <a:pt x="10045" y="15386"/>
                  </a:cubicBezTo>
                  <a:cubicBezTo>
                    <a:pt x="10339" y="14896"/>
                    <a:pt x="10614" y="14282"/>
                    <a:pt x="10865" y="13557"/>
                  </a:cubicBezTo>
                  <a:lnTo>
                    <a:pt x="11910" y="11553"/>
                  </a:lnTo>
                  <a:lnTo>
                    <a:pt x="12755" y="10329"/>
                  </a:lnTo>
                  <a:lnTo>
                    <a:pt x="14123" y="9460"/>
                  </a:lnTo>
                  <a:lnTo>
                    <a:pt x="15016" y="8853"/>
                  </a:lnTo>
                  <a:lnTo>
                    <a:pt x="16306" y="7600"/>
                  </a:lnTo>
                  <a:lnTo>
                    <a:pt x="17582" y="6587"/>
                  </a:lnTo>
                  <a:lnTo>
                    <a:pt x="19014" y="5139"/>
                  </a:lnTo>
                  <a:lnTo>
                    <a:pt x="20556" y="3047"/>
                  </a:lnTo>
                  <a:lnTo>
                    <a:pt x="21202" y="1453"/>
                  </a:lnTo>
                  <a:lnTo>
                    <a:pt x="21600" y="174"/>
                  </a:lnTo>
                  <a:lnTo>
                    <a:pt x="21294" y="0"/>
                  </a:lnTo>
                  <a:lnTo>
                    <a:pt x="20633" y="10"/>
                  </a:lnTo>
                  <a:lnTo>
                    <a:pt x="19151" y="1139"/>
                  </a:lnTo>
                  <a:cubicBezTo>
                    <a:pt x="18849" y="1367"/>
                    <a:pt x="18545" y="1570"/>
                    <a:pt x="18239" y="1749"/>
                  </a:cubicBezTo>
                  <a:cubicBezTo>
                    <a:pt x="17545" y="2156"/>
                    <a:pt x="16846" y="2436"/>
                    <a:pt x="16143" y="2588"/>
                  </a:cubicBezTo>
                  <a:lnTo>
                    <a:pt x="14478" y="2326"/>
                  </a:lnTo>
                  <a:lnTo>
                    <a:pt x="13302" y="2239"/>
                  </a:lnTo>
                  <a:lnTo>
                    <a:pt x="12681" y="2239"/>
                  </a:lnTo>
                  <a:lnTo>
                    <a:pt x="11912" y="2497"/>
                  </a:lnTo>
                  <a:lnTo>
                    <a:pt x="10970" y="2932"/>
                  </a:lnTo>
                  <a:cubicBezTo>
                    <a:pt x="10552" y="3620"/>
                    <a:pt x="10097" y="3995"/>
                    <a:pt x="9635" y="4036"/>
                  </a:cubicBezTo>
                  <a:cubicBezTo>
                    <a:pt x="9179" y="4076"/>
                    <a:pt x="8728" y="3788"/>
                    <a:pt x="8276" y="3600"/>
                  </a:cubicBezTo>
                  <a:cubicBezTo>
                    <a:pt x="7888" y="3439"/>
                    <a:pt x="7498" y="3352"/>
                    <a:pt x="7108" y="3339"/>
                  </a:cubicBezTo>
                  <a:lnTo>
                    <a:pt x="6305" y="3339"/>
                  </a:lnTo>
                  <a:lnTo>
                    <a:pt x="5909" y="3945"/>
                  </a:lnTo>
                  <a:lnTo>
                    <a:pt x="6356" y="4864"/>
                  </a:lnTo>
                  <a:lnTo>
                    <a:pt x="6967" y="5096"/>
                  </a:lnTo>
                  <a:cubicBezTo>
                    <a:pt x="7229" y="5258"/>
                    <a:pt x="7491" y="5403"/>
                    <a:pt x="7755" y="5531"/>
                  </a:cubicBezTo>
                  <a:cubicBezTo>
                    <a:pt x="8151" y="5725"/>
                    <a:pt x="8549" y="5880"/>
                    <a:pt x="8948" y="5996"/>
                  </a:cubicBezTo>
                  <a:cubicBezTo>
                    <a:pt x="9130" y="6050"/>
                    <a:pt x="9312" y="6050"/>
                    <a:pt x="9493" y="5996"/>
                  </a:cubicBezTo>
                  <a:cubicBezTo>
                    <a:pt x="9721" y="5928"/>
                    <a:pt x="9946" y="5776"/>
                    <a:pt x="10171" y="5648"/>
                  </a:cubicBezTo>
                  <a:cubicBezTo>
                    <a:pt x="10400" y="5517"/>
                    <a:pt x="10629" y="5411"/>
                    <a:pt x="10859" y="5328"/>
                  </a:cubicBezTo>
                  <a:lnTo>
                    <a:pt x="11646" y="6374"/>
                  </a:lnTo>
                  <a:lnTo>
                    <a:pt x="11398" y="7992"/>
                  </a:lnTo>
                  <a:lnTo>
                    <a:pt x="10289" y="8686"/>
                  </a:lnTo>
                  <a:cubicBezTo>
                    <a:pt x="9973" y="8994"/>
                    <a:pt x="9649" y="9198"/>
                    <a:pt x="9321" y="9296"/>
                  </a:cubicBezTo>
                  <a:cubicBezTo>
                    <a:pt x="8943" y="9409"/>
                    <a:pt x="8562" y="9380"/>
                    <a:pt x="8186" y="9209"/>
                  </a:cubicBezTo>
                  <a:lnTo>
                    <a:pt x="7166" y="9034"/>
                  </a:lnTo>
                  <a:cubicBezTo>
                    <a:pt x="6949" y="8622"/>
                    <a:pt x="6715" y="8329"/>
                    <a:pt x="6473" y="8167"/>
                  </a:cubicBezTo>
                  <a:cubicBezTo>
                    <a:pt x="6175" y="7967"/>
                    <a:pt x="5868" y="7967"/>
                    <a:pt x="5570" y="8167"/>
                  </a:cubicBezTo>
                  <a:lnTo>
                    <a:pt x="4985" y="8744"/>
                  </a:lnTo>
                  <a:lnTo>
                    <a:pt x="5399" y="10189"/>
                  </a:lnTo>
                  <a:lnTo>
                    <a:pt x="5614" y="11056"/>
                  </a:lnTo>
                  <a:lnTo>
                    <a:pt x="5762" y="12595"/>
                  </a:lnTo>
                  <a:lnTo>
                    <a:pt x="5561" y="13378"/>
                  </a:lnTo>
                  <a:close/>
                </a:path>
              </a:pathLst>
            </a:custGeom>
            <a:grpFill/>
            <a:ln w="25400" cap="flat">
              <a:noFill/>
              <a:prstDash val="solid"/>
              <a:miter lim="400000"/>
            </a:ln>
            <a:effectLst/>
          </p:spPr>
          <p:txBody>
            <a:bodyPr anchor="ctr"/>
            <a:lstStyle/>
            <a:p>
              <a:pPr algn="ctr"/>
              <a:endParaRPr/>
            </a:p>
          </p:txBody>
        </p:sp>
        <p:sp>
          <p:nvSpPr>
            <p:cNvPr id="30" name="iśļiḍè">
              <a:extLst>
                <a:ext uri="{FF2B5EF4-FFF2-40B4-BE49-F238E27FC236}">
                  <a16:creationId xmlns:a16="http://schemas.microsoft.com/office/drawing/2014/main" xmlns="" id="{039E95C0-4F75-4377-9999-A691E0390DF1}"/>
                </a:ext>
              </a:extLst>
            </p:cNvPr>
            <p:cNvSpPr/>
            <p:nvPr/>
          </p:nvSpPr>
          <p:spPr>
            <a:xfrm>
              <a:off x="4072085" y="1252852"/>
              <a:ext cx="1290276" cy="661440"/>
            </a:xfrm>
            <a:custGeom>
              <a:avLst/>
              <a:gdLst/>
              <a:ahLst/>
              <a:cxnLst>
                <a:cxn ang="0">
                  <a:pos x="wd2" y="hd2"/>
                </a:cxn>
                <a:cxn ang="5400000">
                  <a:pos x="wd2" y="hd2"/>
                </a:cxn>
                <a:cxn ang="10800000">
                  <a:pos x="wd2" y="hd2"/>
                </a:cxn>
                <a:cxn ang="16200000">
                  <a:pos x="wd2" y="hd2"/>
                </a:cxn>
              </a:cxnLst>
              <a:rect l="0" t="0" r="r" b="b"/>
              <a:pathLst>
                <a:path w="21600" h="21600" extrusionOk="0">
                  <a:moveTo>
                    <a:pt x="4570" y="1596"/>
                  </a:moveTo>
                  <a:lnTo>
                    <a:pt x="3927" y="2113"/>
                  </a:lnTo>
                  <a:lnTo>
                    <a:pt x="2963" y="3015"/>
                  </a:lnTo>
                  <a:lnTo>
                    <a:pt x="2197" y="3378"/>
                  </a:lnTo>
                  <a:cubicBezTo>
                    <a:pt x="1959" y="3423"/>
                    <a:pt x="1720" y="3456"/>
                    <a:pt x="1481" y="3477"/>
                  </a:cubicBezTo>
                  <a:cubicBezTo>
                    <a:pt x="1325" y="3490"/>
                    <a:pt x="1168" y="3498"/>
                    <a:pt x="1012" y="3501"/>
                  </a:cubicBezTo>
                  <a:lnTo>
                    <a:pt x="480" y="3625"/>
                  </a:lnTo>
                  <a:lnTo>
                    <a:pt x="0" y="4046"/>
                  </a:lnTo>
                  <a:lnTo>
                    <a:pt x="205" y="4266"/>
                  </a:lnTo>
                  <a:lnTo>
                    <a:pt x="192" y="4578"/>
                  </a:lnTo>
                  <a:lnTo>
                    <a:pt x="145" y="4873"/>
                  </a:lnTo>
                  <a:lnTo>
                    <a:pt x="366" y="5235"/>
                  </a:lnTo>
                  <a:cubicBezTo>
                    <a:pt x="483" y="5325"/>
                    <a:pt x="606" y="5381"/>
                    <a:pt x="731" y="5399"/>
                  </a:cubicBezTo>
                  <a:cubicBezTo>
                    <a:pt x="871" y="5420"/>
                    <a:pt x="1012" y="5394"/>
                    <a:pt x="1152" y="5399"/>
                  </a:cubicBezTo>
                  <a:cubicBezTo>
                    <a:pt x="1276" y="5404"/>
                    <a:pt x="1400" y="5432"/>
                    <a:pt x="1522" y="5399"/>
                  </a:cubicBezTo>
                  <a:cubicBezTo>
                    <a:pt x="1649" y="5365"/>
                    <a:pt x="1769" y="5267"/>
                    <a:pt x="1892" y="5202"/>
                  </a:cubicBezTo>
                  <a:cubicBezTo>
                    <a:pt x="2058" y="5116"/>
                    <a:pt x="2231" y="5090"/>
                    <a:pt x="2402" y="5128"/>
                  </a:cubicBezTo>
                  <a:lnTo>
                    <a:pt x="2767" y="5276"/>
                  </a:lnTo>
                  <a:cubicBezTo>
                    <a:pt x="2900" y="5352"/>
                    <a:pt x="3033" y="5420"/>
                    <a:pt x="3167" y="5482"/>
                  </a:cubicBezTo>
                  <a:cubicBezTo>
                    <a:pt x="3243" y="5518"/>
                    <a:pt x="3319" y="5551"/>
                    <a:pt x="3395" y="5581"/>
                  </a:cubicBezTo>
                  <a:lnTo>
                    <a:pt x="3650" y="5902"/>
                  </a:lnTo>
                  <a:lnTo>
                    <a:pt x="4020" y="6514"/>
                  </a:lnTo>
                  <a:lnTo>
                    <a:pt x="4415" y="7659"/>
                  </a:lnTo>
                  <a:lnTo>
                    <a:pt x="4440" y="8450"/>
                  </a:lnTo>
                  <a:lnTo>
                    <a:pt x="4352" y="9024"/>
                  </a:lnTo>
                  <a:lnTo>
                    <a:pt x="4531" y="9485"/>
                  </a:lnTo>
                  <a:lnTo>
                    <a:pt x="4876" y="9749"/>
                  </a:lnTo>
                  <a:lnTo>
                    <a:pt x="5054" y="10490"/>
                  </a:lnTo>
                  <a:lnTo>
                    <a:pt x="5054" y="11980"/>
                  </a:lnTo>
                  <a:lnTo>
                    <a:pt x="4876" y="12838"/>
                  </a:lnTo>
                  <a:lnTo>
                    <a:pt x="4638" y="13183"/>
                  </a:lnTo>
                  <a:lnTo>
                    <a:pt x="3903" y="13807"/>
                  </a:lnTo>
                  <a:lnTo>
                    <a:pt x="3525" y="14343"/>
                  </a:lnTo>
                  <a:lnTo>
                    <a:pt x="3368" y="15002"/>
                  </a:lnTo>
                  <a:lnTo>
                    <a:pt x="3321" y="15677"/>
                  </a:lnTo>
                  <a:cubicBezTo>
                    <a:pt x="3404" y="15780"/>
                    <a:pt x="3470" y="15925"/>
                    <a:pt x="3512" y="16096"/>
                  </a:cubicBezTo>
                  <a:cubicBezTo>
                    <a:pt x="3580" y="16367"/>
                    <a:pt x="3585" y="16682"/>
                    <a:pt x="3525" y="16960"/>
                  </a:cubicBezTo>
                  <a:lnTo>
                    <a:pt x="3385" y="17619"/>
                  </a:lnTo>
                  <a:lnTo>
                    <a:pt x="3351" y="18130"/>
                  </a:lnTo>
                  <a:lnTo>
                    <a:pt x="3444" y="18881"/>
                  </a:lnTo>
                  <a:lnTo>
                    <a:pt x="3708" y="19400"/>
                  </a:lnTo>
                  <a:lnTo>
                    <a:pt x="4236" y="20174"/>
                  </a:lnTo>
                  <a:lnTo>
                    <a:pt x="4376" y="20719"/>
                  </a:lnTo>
                  <a:lnTo>
                    <a:pt x="4670" y="21057"/>
                  </a:lnTo>
                  <a:lnTo>
                    <a:pt x="4900" y="21337"/>
                  </a:lnTo>
                  <a:lnTo>
                    <a:pt x="5157" y="21600"/>
                  </a:lnTo>
                  <a:lnTo>
                    <a:pt x="5715" y="21600"/>
                  </a:lnTo>
                  <a:lnTo>
                    <a:pt x="6033" y="21031"/>
                  </a:lnTo>
                  <a:lnTo>
                    <a:pt x="6548" y="20355"/>
                  </a:lnTo>
                  <a:lnTo>
                    <a:pt x="6705" y="19796"/>
                  </a:lnTo>
                  <a:lnTo>
                    <a:pt x="6910" y="19062"/>
                  </a:lnTo>
                  <a:lnTo>
                    <a:pt x="7139" y="18519"/>
                  </a:lnTo>
                  <a:lnTo>
                    <a:pt x="7301" y="17868"/>
                  </a:lnTo>
                  <a:lnTo>
                    <a:pt x="7390" y="17406"/>
                  </a:lnTo>
                  <a:lnTo>
                    <a:pt x="7761" y="16591"/>
                  </a:lnTo>
                  <a:cubicBezTo>
                    <a:pt x="7873" y="16404"/>
                    <a:pt x="7997" y="16246"/>
                    <a:pt x="8131" y="16121"/>
                  </a:cubicBezTo>
                  <a:cubicBezTo>
                    <a:pt x="8328" y="15937"/>
                    <a:pt x="8542" y="15828"/>
                    <a:pt x="8761" y="15801"/>
                  </a:cubicBezTo>
                  <a:lnTo>
                    <a:pt x="9305" y="15727"/>
                  </a:lnTo>
                  <a:cubicBezTo>
                    <a:pt x="9405" y="15710"/>
                    <a:pt x="9504" y="15685"/>
                    <a:pt x="9603" y="15652"/>
                  </a:cubicBezTo>
                  <a:cubicBezTo>
                    <a:pt x="9812" y="15583"/>
                    <a:pt x="10017" y="15478"/>
                    <a:pt x="10216" y="15339"/>
                  </a:cubicBezTo>
                  <a:cubicBezTo>
                    <a:pt x="10289" y="15303"/>
                    <a:pt x="10361" y="15262"/>
                    <a:pt x="10433" y="15215"/>
                  </a:cubicBezTo>
                  <a:cubicBezTo>
                    <a:pt x="10645" y="15077"/>
                    <a:pt x="10849" y="14891"/>
                    <a:pt x="11040" y="14663"/>
                  </a:cubicBezTo>
                  <a:lnTo>
                    <a:pt x="11355" y="14177"/>
                  </a:lnTo>
                  <a:lnTo>
                    <a:pt x="11891" y="13522"/>
                  </a:lnTo>
                  <a:lnTo>
                    <a:pt x="12235" y="13078"/>
                  </a:lnTo>
                  <a:lnTo>
                    <a:pt x="12847" y="13004"/>
                  </a:lnTo>
                  <a:lnTo>
                    <a:pt x="13102" y="13144"/>
                  </a:lnTo>
                  <a:lnTo>
                    <a:pt x="13519" y="13218"/>
                  </a:lnTo>
                  <a:lnTo>
                    <a:pt x="13829" y="13053"/>
                  </a:lnTo>
                  <a:lnTo>
                    <a:pt x="14271" y="12814"/>
                  </a:lnTo>
                  <a:lnTo>
                    <a:pt x="14663" y="12566"/>
                  </a:lnTo>
                  <a:lnTo>
                    <a:pt x="15084" y="12467"/>
                  </a:lnTo>
                  <a:lnTo>
                    <a:pt x="15497" y="12402"/>
                  </a:lnTo>
                  <a:lnTo>
                    <a:pt x="15854" y="12327"/>
                  </a:lnTo>
                  <a:lnTo>
                    <a:pt x="16108" y="12327"/>
                  </a:lnTo>
                  <a:lnTo>
                    <a:pt x="16138" y="11701"/>
                  </a:lnTo>
                  <a:lnTo>
                    <a:pt x="15849" y="11379"/>
                  </a:lnTo>
                  <a:cubicBezTo>
                    <a:pt x="15736" y="11393"/>
                    <a:pt x="15622" y="11407"/>
                    <a:pt x="15509" y="11420"/>
                  </a:cubicBezTo>
                  <a:cubicBezTo>
                    <a:pt x="15303" y="11445"/>
                    <a:pt x="15098" y="11470"/>
                    <a:pt x="14892" y="11494"/>
                  </a:cubicBezTo>
                  <a:lnTo>
                    <a:pt x="14740" y="11123"/>
                  </a:lnTo>
                  <a:cubicBezTo>
                    <a:pt x="14769" y="10919"/>
                    <a:pt x="14851" y="10760"/>
                    <a:pt x="14956" y="10703"/>
                  </a:cubicBezTo>
                  <a:cubicBezTo>
                    <a:pt x="15099" y="10626"/>
                    <a:pt x="15250" y="10749"/>
                    <a:pt x="15322" y="11000"/>
                  </a:cubicBezTo>
                  <a:cubicBezTo>
                    <a:pt x="15374" y="10900"/>
                    <a:pt x="15405" y="10769"/>
                    <a:pt x="15412" y="10629"/>
                  </a:cubicBezTo>
                  <a:cubicBezTo>
                    <a:pt x="15424" y="10350"/>
                    <a:pt x="15341" y="10089"/>
                    <a:pt x="15207" y="9985"/>
                  </a:cubicBezTo>
                  <a:lnTo>
                    <a:pt x="15493" y="9515"/>
                  </a:lnTo>
                  <a:cubicBezTo>
                    <a:pt x="15637" y="9640"/>
                    <a:pt x="15768" y="9813"/>
                    <a:pt x="15880" y="10027"/>
                  </a:cubicBezTo>
                  <a:cubicBezTo>
                    <a:pt x="15998" y="10251"/>
                    <a:pt x="16093" y="10517"/>
                    <a:pt x="16160" y="10810"/>
                  </a:cubicBezTo>
                  <a:lnTo>
                    <a:pt x="16658" y="11082"/>
                  </a:lnTo>
                  <a:lnTo>
                    <a:pt x="16895" y="10959"/>
                  </a:lnTo>
                  <a:lnTo>
                    <a:pt x="17018" y="10515"/>
                  </a:lnTo>
                  <a:lnTo>
                    <a:pt x="16294" y="9855"/>
                  </a:lnTo>
                  <a:lnTo>
                    <a:pt x="16103" y="9419"/>
                  </a:lnTo>
                  <a:lnTo>
                    <a:pt x="15695" y="8999"/>
                  </a:lnTo>
                  <a:lnTo>
                    <a:pt x="15487" y="8406"/>
                  </a:lnTo>
                  <a:lnTo>
                    <a:pt x="15870" y="8134"/>
                  </a:lnTo>
                  <a:lnTo>
                    <a:pt x="16533" y="8547"/>
                  </a:lnTo>
                  <a:cubicBezTo>
                    <a:pt x="16596" y="8499"/>
                    <a:pt x="16659" y="8450"/>
                    <a:pt x="16721" y="8398"/>
                  </a:cubicBezTo>
                  <a:cubicBezTo>
                    <a:pt x="16929" y="8224"/>
                    <a:pt x="17132" y="8026"/>
                    <a:pt x="17328" y="7805"/>
                  </a:cubicBezTo>
                  <a:lnTo>
                    <a:pt x="17788" y="7319"/>
                  </a:lnTo>
                  <a:lnTo>
                    <a:pt x="18210" y="6429"/>
                  </a:lnTo>
                  <a:lnTo>
                    <a:pt x="18235" y="5884"/>
                  </a:lnTo>
                  <a:cubicBezTo>
                    <a:pt x="18303" y="5655"/>
                    <a:pt x="18399" y="5463"/>
                    <a:pt x="18515" y="5325"/>
                  </a:cubicBezTo>
                  <a:cubicBezTo>
                    <a:pt x="18632" y="5186"/>
                    <a:pt x="18765" y="5106"/>
                    <a:pt x="18902" y="5094"/>
                  </a:cubicBezTo>
                  <a:lnTo>
                    <a:pt x="18902" y="4509"/>
                  </a:lnTo>
                  <a:lnTo>
                    <a:pt x="18817" y="4263"/>
                  </a:lnTo>
                  <a:lnTo>
                    <a:pt x="18746" y="3869"/>
                  </a:lnTo>
                  <a:lnTo>
                    <a:pt x="18880" y="3190"/>
                  </a:lnTo>
                  <a:lnTo>
                    <a:pt x="19186" y="2499"/>
                  </a:lnTo>
                  <a:lnTo>
                    <a:pt x="19696" y="2178"/>
                  </a:lnTo>
                  <a:lnTo>
                    <a:pt x="20121" y="2202"/>
                  </a:lnTo>
                  <a:lnTo>
                    <a:pt x="20414" y="1856"/>
                  </a:lnTo>
                  <a:lnTo>
                    <a:pt x="21001" y="1881"/>
                  </a:lnTo>
                  <a:cubicBezTo>
                    <a:pt x="21065" y="1886"/>
                    <a:pt x="21130" y="1860"/>
                    <a:pt x="21188" y="1807"/>
                  </a:cubicBezTo>
                  <a:cubicBezTo>
                    <a:pt x="21269" y="1732"/>
                    <a:pt x="21335" y="1607"/>
                    <a:pt x="21375" y="1452"/>
                  </a:cubicBezTo>
                  <a:lnTo>
                    <a:pt x="21591" y="1348"/>
                  </a:lnTo>
                  <a:lnTo>
                    <a:pt x="21600" y="1011"/>
                  </a:lnTo>
                  <a:lnTo>
                    <a:pt x="21150" y="975"/>
                  </a:lnTo>
                  <a:cubicBezTo>
                    <a:pt x="20995" y="1003"/>
                    <a:pt x="20843" y="1062"/>
                    <a:pt x="20694" y="1151"/>
                  </a:cubicBezTo>
                  <a:cubicBezTo>
                    <a:pt x="20557" y="1233"/>
                    <a:pt x="20423" y="1342"/>
                    <a:pt x="20282" y="1390"/>
                  </a:cubicBezTo>
                  <a:cubicBezTo>
                    <a:pt x="20093" y="1454"/>
                    <a:pt x="19900" y="1411"/>
                    <a:pt x="19724" y="1265"/>
                  </a:cubicBezTo>
                  <a:cubicBezTo>
                    <a:pt x="19577" y="1262"/>
                    <a:pt x="19430" y="1212"/>
                    <a:pt x="19291" y="1117"/>
                  </a:cubicBezTo>
                  <a:cubicBezTo>
                    <a:pt x="19095" y="983"/>
                    <a:pt x="18917" y="763"/>
                    <a:pt x="18772" y="474"/>
                  </a:cubicBezTo>
                  <a:lnTo>
                    <a:pt x="18083" y="0"/>
                  </a:lnTo>
                  <a:lnTo>
                    <a:pt x="16508" y="3"/>
                  </a:lnTo>
                  <a:lnTo>
                    <a:pt x="15693" y="275"/>
                  </a:lnTo>
                  <a:lnTo>
                    <a:pt x="14944" y="531"/>
                  </a:lnTo>
                  <a:lnTo>
                    <a:pt x="14463" y="291"/>
                  </a:lnTo>
                  <a:lnTo>
                    <a:pt x="13875" y="143"/>
                  </a:lnTo>
                  <a:lnTo>
                    <a:pt x="13340" y="291"/>
                  </a:lnTo>
                  <a:lnTo>
                    <a:pt x="12195" y="653"/>
                  </a:lnTo>
                  <a:lnTo>
                    <a:pt x="10633" y="1133"/>
                  </a:lnTo>
                  <a:lnTo>
                    <a:pt x="9702" y="1133"/>
                  </a:lnTo>
                  <a:lnTo>
                    <a:pt x="8978" y="1388"/>
                  </a:lnTo>
                  <a:lnTo>
                    <a:pt x="8396" y="1388"/>
                  </a:lnTo>
                  <a:lnTo>
                    <a:pt x="7809" y="1141"/>
                  </a:lnTo>
                  <a:lnTo>
                    <a:pt x="7009" y="1092"/>
                  </a:lnTo>
                  <a:lnTo>
                    <a:pt x="6559" y="1002"/>
                  </a:lnTo>
                  <a:lnTo>
                    <a:pt x="5776" y="1002"/>
                  </a:lnTo>
                  <a:lnTo>
                    <a:pt x="5285" y="1142"/>
                  </a:lnTo>
                  <a:lnTo>
                    <a:pt x="4570" y="1596"/>
                  </a:lnTo>
                  <a:close/>
                </a:path>
              </a:pathLst>
            </a:custGeom>
            <a:grpFill/>
            <a:ln w="25400" cap="flat">
              <a:noFill/>
              <a:prstDash val="solid"/>
              <a:miter lim="400000"/>
            </a:ln>
            <a:effectLst/>
          </p:spPr>
          <p:txBody>
            <a:bodyPr anchor="ctr"/>
            <a:lstStyle/>
            <a:p>
              <a:pPr algn="ctr"/>
              <a:endParaRPr/>
            </a:p>
          </p:txBody>
        </p:sp>
        <p:sp>
          <p:nvSpPr>
            <p:cNvPr id="31" name="ïṡlîḓé">
              <a:extLst>
                <a:ext uri="{FF2B5EF4-FFF2-40B4-BE49-F238E27FC236}">
                  <a16:creationId xmlns:a16="http://schemas.microsoft.com/office/drawing/2014/main" xmlns="" id="{FD6D08E9-D3A5-407A-939F-5645A6B288A1}"/>
                </a:ext>
              </a:extLst>
            </p:cNvPr>
            <p:cNvSpPr/>
            <p:nvPr/>
          </p:nvSpPr>
          <p:spPr>
            <a:xfrm>
              <a:off x="3479660" y="1494826"/>
              <a:ext cx="530890" cy="368947"/>
            </a:xfrm>
            <a:custGeom>
              <a:avLst/>
              <a:gdLst/>
              <a:ahLst/>
              <a:cxnLst>
                <a:cxn ang="0">
                  <a:pos x="wd2" y="hd2"/>
                </a:cxn>
                <a:cxn ang="5400000">
                  <a:pos x="wd2" y="hd2"/>
                </a:cxn>
                <a:cxn ang="10800000">
                  <a:pos x="wd2" y="hd2"/>
                </a:cxn>
                <a:cxn ang="16200000">
                  <a:pos x="wd2" y="hd2"/>
                </a:cxn>
              </a:cxnLst>
              <a:rect l="0" t="0" r="r" b="b"/>
              <a:pathLst>
                <a:path w="21600" h="21600" extrusionOk="0">
                  <a:moveTo>
                    <a:pt x="8021" y="593"/>
                  </a:moveTo>
                  <a:lnTo>
                    <a:pt x="7339" y="943"/>
                  </a:lnTo>
                  <a:lnTo>
                    <a:pt x="6138" y="1776"/>
                  </a:lnTo>
                  <a:lnTo>
                    <a:pt x="5808" y="2763"/>
                  </a:lnTo>
                  <a:lnTo>
                    <a:pt x="5092" y="3323"/>
                  </a:lnTo>
                  <a:cubicBezTo>
                    <a:pt x="4981" y="3552"/>
                    <a:pt x="4794" y="3681"/>
                    <a:pt x="4600" y="3663"/>
                  </a:cubicBezTo>
                  <a:cubicBezTo>
                    <a:pt x="4347" y="3639"/>
                    <a:pt x="4136" y="3380"/>
                    <a:pt x="4082" y="3027"/>
                  </a:cubicBezTo>
                  <a:lnTo>
                    <a:pt x="4399" y="1979"/>
                  </a:lnTo>
                  <a:lnTo>
                    <a:pt x="5690" y="798"/>
                  </a:lnTo>
                  <a:lnTo>
                    <a:pt x="5100" y="0"/>
                  </a:lnTo>
                  <a:cubicBezTo>
                    <a:pt x="4899" y="133"/>
                    <a:pt x="4693" y="250"/>
                    <a:pt x="4483" y="350"/>
                  </a:cubicBezTo>
                  <a:cubicBezTo>
                    <a:pt x="4069" y="547"/>
                    <a:pt x="3640" y="676"/>
                    <a:pt x="3206" y="735"/>
                  </a:cubicBezTo>
                  <a:lnTo>
                    <a:pt x="2729" y="1223"/>
                  </a:lnTo>
                  <a:lnTo>
                    <a:pt x="1867" y="1975"/>
                  </a:lnTo>
                  <a:lnTo>
                    <a:pt x="1287" y="3024"/>
                  </a:lnTo>
                  <a:lnTo>
                    <a:pt x="765" y="3246"/>
                  </a:lnTo>
                  <a:lnTo>
                    <a:pt x="240" y="4131"/>
                  </a:lnTo>
                  <a:lnTo>
                    <a:pt x="0" y="4706"/>
                  </a:lnTo>
                  <a:lnTo>
                    <a:pt x="488" y="5355"/>
                  </a:lnTo>
                  <a:lnTo>
                    <a:pt x="1157" y="5843"/>
                  </a:lnTo>
                  <a:lnTo>
                    <a:pt x="1737" y="6153"/>
                  </a:lnTo>
                  <a:lnTo>
                    <a:pt x="2377" y="6286"/>
                  </a:lnTo>
                  <a:lnTo>
                    <a:pt x="3276" y="6064"/>
                  </a:lnTo>
                  <a:lnTo>
                    <a:pt x="4259" y="5754"/>
                  </a:lnTo>
                  <a:lnTo>
                    <a:pt x="5354" y="6094"/>
                  </a:lnTo>
                  <a:lnTo>
                    <a:pt x="6511" y="6183"/>
                  </a:lnTo>
                  <a:lnTo>
                    <a:pt x="7184" y="6626"/>
                  </a:lnTo>
                  <a:cubicBezTo>
                    <a:pt x="7405" y="6541"/>
                    <a:pt x="7623" y="6437"/>
                    <a:pt x="7835" y="6316"/>
                  </a:cubicBezTo>
                  <a:cubicBezTo>
                    <a:pt x="8220" y="6096"/>
                    <a:pt x="8587" y="5819"/>
                    <a:pt x="8931" y="5490"/>
                  </a:cubicBezTo>
                  <a:lnTo>
                    <a:pt x="9355" y="5312"/>
                  </a:lnTo>
                  <a:lnTo>
                    <a:pt x="9932" y="5575"/>
                  </a:lnTo>
                  <a:lnTo>
                    <a:pt x="10644" y="6240"/>
                  </a:lnTo>
                  <a:lnTo>
                    <a:pt x="11141" y="6846"/>
                  </a:lnTo>
                  <a:lnTo>
                    <a:pt x="12060" y="7539"/>
                  </a:lnTo>
                  <a:lnTo>
                    <a:pt x="12619" y="8736"/>
                  </a:lnTo>
                  <a:lnTo>
                    <a:pt x="13095" y="10006"/>
                  </a:lnTo>
                  <a:lnTo>
                    <a:pt x="13435" y="11054"/>
                  </a:lnTo>
                  <a:lnTo>
                    <a:pt x="14056" y="11586"/>
                  </a:lnTo>
                  <a:lnTo>
                    <a:pt x="14914" y="12148"/>
                  </a:lnTo>
                  <a:lnTo>
                    <a:pt x="14833" y="12869"/>
                  </a:lnTo>
                  <a:lnTo>
                    <a:pt x="14379" y="13177"/>
                  </a:lnTo>
                  <a:lnTo>
                    <a:pt x="13740" y="13602"/>
                  </a:lnTo>
                  <a:lnTo>
                    <a:pt x="12986" y="13647"/>
                  </a:lnTo>
                  <a:lnTo>
                    <a:pt x="12638" y="13264"/>
                  </a:lnTo>
                  <a:lnTo>
                    <a:pt x="11587" y="13042"/>
                  </a:lnTo>
                  <a:lnTo>
                    <a:pt x="10513" y="13484"/>
                  </a:lnTo>
                  <a:lnTo>
                    <a:pt x="9841" y="14502"/>
                  </a:lnTo>
                  <a:lnTo>
                    <a:pt x="9564" y="15162"/>
                  </a:lnTo>
                  <a:lnTo>
                    <a:pt x="9078" y="15545"/>
                  </a:lnTo>
                  <a:lnTo>
                    <a:pt x="7809" y="15678"/>
                  </a:lnTo>
                  <a:lnTo>
                    <a:pt x="6983" y="15367"/>
                  </a:lnTo>
                  <a:lnTo>
                    <a:pt x="6084" y="15147"/>
                  </a:lnTo>
                  <a:lnTo>
                    <a:pt x="5096" y="15369"/>
                  </a:lnTo>
                  <a:lnTo>
                    <a:pt x="4413" y="16019"/>
                  </a:lnTo>
                  <a:lnTo>
                    <a:pt x="5045" y="16668"/>
                  </a:lnTo>
                  <a:lnTo>
                    <a:pt x="6285" y="16934"/>
                  </a:lnTo>
                  <a:lnTo>
                    <a:pt x="7287" y="16420"/>
                  </a:lnTo>
                  <a:lnTo>
                    <a:pt x="8059" y="16243"/>
                  </a:lnTo>
                  <a:lnTo>
                    <a:pt x="9091" y="16300"/>
                  </a:lnTo>
                  <a:lnTo>
                    <a:pt x="9462" y="16921"/>
                  </a:lnTo>
                  <a:lnTo>
                    <a:pt x="9564" y="17355"/>
                  </a:lnTo>
                  <a:lnTo>
                    <a:pt x="9891" y="18150"/>
                  </a:lnTo>
                  <a:lnTo>
                    <a:pt x="10014" y="18797"/>
                  </a:lnTo>
                  <a:lnTo>
                    <a:pt x="10439" y="19327"/>
                  </a:lnTo>
                  <a:lnTo>
                    <a:pt x="10902" y="19443"/>
                  </a:lnTo>
                  <a:lnTo>
                    <a:pt x="12019" y="20417"/>
                  </a:lnTo>
                  <a:lnTo>
                    <a:pt x="12722" y="21245"/>
                  </a:lnTo>
                  <a:lnTo>
                    <a:pt x="14241" y="21600"/>
                  </a:lnTo>
                  <a:lnTo>
                    <a:pt x="14643" y="21336"/>
                  </a:lnTo>
                  <a:lnTo>
                    <a:pt x="15294" y="20804"/>
                  </a:lnTo>
                  <a:cubicBezTo>
                    <a:pt x="15170" y="20619"/>
                    <a:pt x="15023" y="20469"/>
                    <a:pt x="14861" y="20360"/>
                  </a:cubicBezTo>
                  <a:cubicBezTo>
                    <a:pt x="14623" y="20200"/>
                    <a:pt x="14358" y="20132"/>
                    <a:pt x="14128" y="19948"/>
                  </a:cubicBezTo>
                  <a:cubicBezTo>
                    <a:pt x="13879" y="19749"/>
                    <a:pt x="13688" y="19429"/>
                    <a:pt x="13590" y="19046"/>
                  </a:cubicBezTo>
                  <a:lnTo>
                    <a:pt x="13158" y="18532"/>
                  </a:lnTo>
                  <a:lnTo>
                    <a:pt x="13427" y="18017"/>
                  </a:lnTo>
                  <a:lnTo>
                    <a:pt x="14110" y="18105"/>
                  </a:lnTo>
                  <a:lnTo>
                    <a:pt x="14793" y="18460"/>
                  </a:lnTo>
                  <a:lnTo>
                    <a:pt x="15377" y="18697"/>
                  </a:lnTo>
                  <a:lnTo>
                    <a:pt x="15778" y="19005"/>
                  </a:lnTo>
                  <a:lnTo>
                    <a:pt x="16295" y="19094"/>
                  </a:lnTo>
                  <a:lnTo>
                    <a:pt x="16532" y="18785"/>
                  </a:lnTo>
                  <a:lnTo>
                    <a:pt x="16863" y="17974"/>
                  </a:lnTo>
                  <a:lnTo>
                    <a:pt x="16832" y="16720"/>
                  </a:lnTo>
                  <a:lnTo>
                    <a:pt x="16410" y="15436"/>
                  </a:lnTo>
                  <a:lnTo>
                    <a:pt x="16038" y="14519"/>
                  </a:lnTo>
                  <a:lnTo>
                    <a:pt x="16348" y="13987"/>
                  </a:lnTo>
                  <a:lnTo>
                    <a:pt x="17092" y="13263"/>
                  </a:lnTo>
                  <a:lnTo>
                    <a:pt x="17959" y="13751"/>
                  </a:lnTo>
                  <a:cubicBezTo>
                    <a:pt x="18224" y="13919"/>
                    <a:pt x="18489" y="14087"/>
                    <a:pt x="18755" y="14253"/>
                  </a:cubicBezTo>
                  <a:cubicBezTo>
                    <a:pt x="19010" y="14412"/>
                    <a:pt x="19265" y="14570"/>
                    <a:pt x="19521" y="14726"/>
                  </a:cubicBezTo>
                  <a:lnTo>
                    <a:pt x="20059" y="14800"/>
                  </a:lnTo>
                  <a:cubicBezTo>
                    <a:pt x="20261" y="14738"/>
                    <a:pt x="20456" y="14633"/>
                    <a:pt x="20638" y="14490"/>
                  </a:cubicBezTo>
                  <a:cubicBezTo>
                    <a:pt x="21053" y="14162"/>
                    <a:pt x="21380" y="13647"/>
                    <a:pt x="21569" y="13026"/>
                  </a:cubicBezTo>
                  <a:lnTo>
                    <a:pt x="21600" y="12364"/>
                  </a:lnTo>
                  <a:lnTo>
                    <a:pt x="20876" y="11537"/>
                  </a:lnTo>
                  <a:lnTo>
                    <a:pt x="20172" y="11271"/>
                  </a:lnTo>
                  <a:cubicBezTo>
                    <a:pt x="19977" y="10989"/>
                    <a:pt x="19782" y="10709"/>
                    <a:pt x="19585" y="10430"/>
                  </a:cubicBezTo>
                  <a:cubicBezTo>
                    <a:pt x="19314" y="10044"/>
                    <a:pt x="19041" y="9659"/>
                    <a:pt x="18768" y="9277"/>
                  </a:cubicBezTo>
                  <a:lnTo>
                    <a:pt x="18552" y="8352"/>
                  </a:lnTo>
                  <a:lnTo>
                    <a:pt x="18707" y="7850"/>
                  </a:lnTo>
                  <a:lnTo>
                    <a:pt x="18707" y="7053"/>
                  </a:lnTo>
                  <a:lnTo>
                    <a:pt x="18460" y="6506"/>
                  </a:lnTo>
                  <a:lnTo>
                    <a:pt x="17665" y="6018"/>
                  </a:lnTo>
                  <a:lnTo>
                    <a:pt x="16139" y="5357"/>
                  </a:lnTo>
                  <a:lnTo>
                    <a:pt x="15519" y="4734"/>
                  </a:lnTo>
                  <a:lnTo>
                    <a:pt x="14962" y="3542"/>
                  </a:lnTo>
                  <a:lnTo>
                    <a:pt x="14662" y="2965"/>
                  </a:lnTo>
                  <a:lnTo>
                    <a:pt x="14176" y="2226"/>
                  </a:lnTo>
                  <a:lnTo>
                    <a:pt x="13369" y="2581"/>
                  </a:lnTo>
                  <a:lnTo>
                    <a:pt x="12408" y="3126"/>
                  </a:lnTo>
                  <a:lnTo>
                    <a:pt x="11913" y="2771"/>
                  </a:lnTo>
                  <a:cubicBezTo>
                    <a:pt x="11698" y="2567"/>
                    <a:pt x="11484" y="2360"/>
                    <a:pt x="11271" y="2150"/>
                  </a:cubicBezTo>
                  <a:cubicBezTo>
                    <a:pt x="11036" y="1918"/>
                    <a:pt x="10801" y="1682"/>
                    <a:pt x="10569" y="1443"/>
                  </a:cubicBezTo>
                  <a:lnTo>
                    <a:pt x="9607" y="777"/>
                  </a:lnTo>
                  <a:lnTo>
                    <a:pt x="9009" y="497"/>
                  </a:lnTo>
                  <a:lnTo>
                    <a:pt x="8021" y="593"/>
                  </a:lnTo>
                  <a:close/>
                </a:path>
              </a:pathLst>
            </a:custGeom>
            <a:grpFill/>
            <a:ln w="25400" cap="flat">
              <a:noFill/>
              <a:prstDash val="solid"/>
              <a:miter lim="400000"/>
            </a:ln>
            <a:effectLst/>
          </p:spPr>
          <p:txBody>
            <a:bodyPr anchor="ctr"/>
            <a:lstStyle/>
            <a:p>
              <a:pPr algn="ctr"/>
              <a:endParaRPr/>
            </a:p>
          </p:txBody>
        </p:sp>
        <p:sp>
          <p:nvSpPr>
            <p:cNvPr id="32" name="îṣľíḓé">
              <a:extLst>
                <a:ext uri="{FF2B5EF4-FFF2-40B4-BE49-F238E27FC236}">
                  <a16:creationId xmlns:a16="http://schemas.microsoft.com/office/drawing/2014/main" xmlns="" id="{3197C980-7401-4F47-A21E-498412C7A806}"/>
                </a:ext>
              </a:extLst>
            </p:cNvPr>
            <p:cNvSpPr/>
            <p:nvPr/>
          </p:nvSpPr>
          <p:spPr>
            <a:xfrm>
              <a:off x="3367978" y="1754955"/>
              <a:ext cx="134323" cy="63225"/>
            </a:xfrm>
            <a:custGeom>
              <a:avLst/>
              <a:gdLst/>
              <a:ahLst/>
              <a:cxnLst>
                <a:cxn ang="0">
                  <a:pos x="wd2" y="hd2"/>
                </a:cxn>
                <a:cxn ang="5400000">
                  <a:pos x="wd2" y="hd2"/>
                </a:cxn>
                <a:cxn ang="10800000">
                  <a:pos x="wd2" y="hd2"/>
                </a:cxn>
                <a:cxn ang="16200000">
                  <a:pos x="wd2" y="hd2"/>
                </a:cxn>
              </a:cxnLst>
              <a:rect l="0" t="0" r="r" b="b"/>
              <a:pathLst>
                <a:path w="21486" h="21600" extrusionOk="0">
                  <a:moveTo>
                    <a:pt x="14288" y="2825"/>
                  </a:moveTo>
                  <a:lnTo>
                    <a:pt x="10337" y="0"/>
                  </a:lnTo>
                  <a:lnTo>
                    <a:pt x="6944" y="635"/>
                  </a:lnTo>
                  <a:lnTo>
                    <a:pt x="4261" y="5531"/>
                  </a:lnTo>
                  <a:lnTo>
                    <a:pt x="923" y="10880"/>
                  </a:lnTo>
                  <a:lnTo>
                    <a:pt x="0" y="13544"/>
                  </a:lnTo>
                  <a:lnTo>
                    <a:pt x="505" y="17480"/>
                  </a:lnTo>
                  <a:lnTo>
                    <a:pt x="3926" y="18763"/>
                  </a:lnTo>
                  <a:lnTo>
                    <a:pt x="6234" y="16694"/>
                  </a:lnTo>
                  <a:lnTo>
                    <a:pt x="9366" y="14882"/>
                  </a:lnTo>
                  <a:cubicBezTo>
                    <a:pt x="10482" y="14254"/>
                    <a:pt x="11657" y="14254"/>
                    <a:pt x="12773" y="14882"/>
                  </a:cubicBezTo>
                  <a:cubicBezTo>
                    <a:pt x="14008" y="15576"/>
                    <a:pt x="15124" y="17010"/>
                    <a:pt x="15986" y="19012"/>
                  </a:cubicBezTo>
                  <a:lnTo>
                    <a:pt x="19647" y="21600"/>
                  </a:lnTo>
                  <a:cubicBezTo>
                    <a:pt x="20643" y="20974"/>
                    <a:pt x="21364" y="19135"/>
                    <a:pt x="21472" y="16942"/>
                  </a:cubicBezTo>
                  <a:cubicBezTo>
                    <a:pt x="21600" y="14339"/>
                    <a:pt x="20855" y="11900"/>
                    <a:pt x="19682" y="11085"/>
                  </a:cubicBezTo>
                  <a:lnTo>
                    <a:pt x="16154" y="7063"/>
                  </a:lnTo>
                  <a:lnTo>
                    <a:pt x="14288" y="2825"/>
                  </a:lnTo>
                  <a:close/>
                </a:path>
              </a:pathLst>
            </a:custGeom>
            <a:grpFill/>
            <a:ln w="25400" cap="flat">
              <a:noFill/>
              <a:prstDash val="solid"/>
              <a:miter lim="400000"/>
            </a:ln>
            <a:effectLst/>
          </p:spPr>
          <p:txBody>
            <a:bodyPr anchor="ctr"/>
            <a:lstStyle/>
            <a:p>
              <a:pPr algn="ctr"/>
              <a:endParaRPr/>
            </a:p>
          </p:txBody>
        </p:sp>
        <p:sp>
          <p:nvSpPr>
            <p:cNvPr id="33" name="iṩļïdè">
              <a:extLst>
                <a:ext uri="{FF2B5EF4-FFF2-40B4-BE49-F238E27FC236}">
                  <a16:creationId xmlns:a16="http://schemas.microsoft.com/office/drawing/2014/main" xmlns="" id="{A0CF4F92-43EB-4137-9177-7874407D8224}"/>
                </a:ext>
              </a:extLst>
            </p:cNvPr>
            <p:cNvSpPr/>
            <p:nvPr/>
          </p:nvSpPr>
          <p:spPr>
            <a:xfrm>
              <a:off x="3798219" y="2232769"/>
              <a:ext cx="191559" cy="152338"/>
            </a:xfrm>
            <a:custGeom>
              <a:avLst/>
              <a:gdLst/>
              <a:ahLst/>
              <a:cxnLst>
                <a:cxn ang="0">
                  <a:pos x="wd2" y="hd2"/>
                </a:cxn>
                <a:cxn ang="5400000">
                  <a:pos x="wd2" y="hd2"/>
                </a:cxn>
                <a:cxn ang="10800000">
                  <a:pos x="wd2" y="hd2"/>
                </a:cxn>
                <a:cxn ang="16200000">
                  <a:pos x="wd2" y="hd2"/>
                </a:cxn>
              </a:cxnLst>
              <a:rect l="0" t="0" r="r" b="b"/>
              <a:pathLst>
                <a:path w="21600" h="21600" extrusionOk="0">
                  <a:moveTo>
                    <a:pt x="13617" y="713"/>
                  </a:moveTo>
                  <a:lnTo>
                    <a:pt x="12158" y="1430"/>
                  </a:lnTo>
                  <a:lnTo>
                    <a:pt x="10460" y="3510"/>
                  </a:lnTo>
                  <a:lnTo>
                    <a:pt x="9735" y="5219"/>
                  </a:lnTo>
                  <a:lnTo>
                    <a:pt x="8711" y="7368"/>
                  </a:lnTo>
                  <a:lnTo>
                    <a:pt x="6506" y="9587"/>
                  </a:lnTo>
                  <a:lnTo>
                    <a:pt x="4116" y="10124"/>
                  </a:lnTo>
                  <a:lnTo>
                    <a:pt x="3238" y="12590"/>
                  </a:lnTo>
                  <a:lnTo>
                    <a:pt x="2264" y="14703"/>
                  </a:lnTo>
                  <a:lnTo>
                    <a:pt x="112" y="15347"/>
                  </a:lnTo>
                  <a:lnTo>
                    <a:pt x="0" y="16883"/>
                  </a:lnTo>
                  <a:lnTo>
                    <a:pt x="2956" y="16668"/>
                  </a:lnTo>
                  <a:lnTo>
                    <a:pt x="4669" y="16668"/>
                  </a:lnTo>
                  <a:lnTo>
                    <a:pt x="6963" y="17384"/>
                  </a:lnTo>
                  <a:lnTo>
                    <a:pt x="8339" y="17778"/>
                  </a:lnTo>
                  <a:lnTo>
                    <a:pt x="7794" y="19707"/>
                  </a:lnTo>
                  <a:lnTo>
                    <a:pt x="8250" y="21600"/>
                  </a:lnTo>
                  <a:lnTo>
                    <a:pt x="9877" y="20459"/>
                  </a:lnTo>
                  <a:lnTo>
                    <a:pt x="9307" y="17997"/>
                  </a:lnTo>
                  <a:lnTo>
                    <a:pt x="11744" y="17389"/>
                  </a:lnTo>
                  <a:lnTo>
                    <a:pt x="13751" y="17389"/>
                  </a:lnTo>
                  <a:lnTo>
                    <a:pt x="15873" y="16529"/>
                  </a:lnTo>
                  <a:lnTo>
                    <a:pt x="18822" y="16207"/>
                  </a:lnTo>
                  <a:lnTo>
                    <a:pt x="20342" y="15240"/>
                  </a:lnTo>
                  <a:lnTo>
                    <a:pt x="21600" y="14632"/>
                  </a:lnTo>
                  <a:lnTo>
                    <a:pt x="18847" y="11235"/>
                  </a:lnTo>
                  <a:lnTo>
                    <a:pt x="17711" y="9945"/>
                  </a:lnTo>
                  <a:lnTo>
                    <a:pt x="15740" y="9095"/>
                  </a:lnTo>
                  <a:lnTo>
                    <a:pt x="13625" y="8379"/>
                  </a:lnTo>
                  <a:lnTo>
                    <a:pt x="12948" y="7206"/>
                  </a:lnTo>
                  <a:cubicBezTo>
                    <a:pt x="12674" y="6625"/>
                    <a:pt x="12582" y="5938"/>
                    <a:pt x="12690" y="5277"/>
                  </a:cubicBezTo>
                  <a:cubicBezTo>
                    <a:pt x="12841" y="4349"/>
                    <a:pt x="13359" y="3580"/>
                    <a:pt x="14066" y="3237"/>
                  </a:cubicBezTo>
                  <a:cubicBezTo>
                    <a:pt x="14497" y="2942"/>
                    <a:pt x="14876" y="2541"/>
                    <a:pt x="15181" y="2059"/>
                  </a:cubicBezTo>
                  <a:cubicBezTo>
                    <a:pt x="15444" y="1642"/>
                    <a:pt x="15646" y="1171"/>
                    <a:pt x="15779" y="667"/>
                  </a:cubicBezTo>
                  <a:lnTo>
                    <a:pt x="15098" y="0"/>
                  </a:lnTo>
                  <a:lnTo>
                    <a:pt x="13617" y="713"/>
                  </a:lnTo>
                  <a:close/>
                </a:path>
              </a:pathLst>
            </a:custGeom>
            <a:grpFill/>
            <a:ln w="25400" cap="flat">
              <a:noFill/>
              <a:prstDash val="solid"/>
              <a:miter lim="400000"/>
            </a:ln>
            <a:effectLst/>
          </p:spPr>
          <p:txBody>
            <a:bodyPr anchor="ctr"/>
            <a:lstStyle/>
            <a:p>
              <a:pPr algn="ctr"/>
              <a:endParaRPr/>
            </a:p>
          </p:txBody>
        </p:sp>
        <p:sp>
          <p:nvSpPr>
            <p:cNvPr id="34" name="išľïde">
              <a:extLst>
                <a:ext uri="{FF2B5EF4-FFF2-40B4-BE49-F238E27FC236}">
                  <a16:creationId xmlns:a16="http://schemas.microsoft.com/office/drawing/2014/main" xmlns="" id="{E5D16D57-4AAA-4D45-B582-5146A6D10CB6}"/>
                </a:ext>
              </a:extLst>
            </p:cNvPr>
            <p:cNvSpPr/>
            <p:nvPr/>
          </p:nvSpPr>
          <p:spPr>
            <a:xfrm>
              <a:off x="3443720" y="2870076"/>
              <a:ext cx="43114" cy="31522"/>
            </a:xfrm>
            <a:custGeom>
              <a:avLst/>
              <a:gdLst/>
              <a:ahLst/>
              <a:cxnLst>
                <a:cxn ang="0">
                  <a:pos x="wd2" y="hd2"/>
                </a:cxn>
                <a:cxn ang="5400000">
                  <a:pos x="wd2" y="hd2"/>
                </a:cxn>
                <a:cxn ang="10800000">
                  <a:pos x="wd2" y="hd2"/>
                </a:cxn>
                <a:cxn ang="16200000">
                  <a:pos x="wd2" y="hd2"/>
                </a:cxn>
              </a:cxnLst>
              <a:rect l="0" t="0" r="r" b="b"/>
              <a:pathLst>
                <a:path w="21600" h="21600" extrusionOk="0">
                  <a:moveTo>
                    <a:pt x="9449" y="0"/>
                  </a:moveTo>
                  <a:lnTo>
                    <a:pt x="4511" y="2596"/>
                  </a:lnTo>
                  <a:lnTo>
                    <a:pt x="0" y="15912"/>
                  </a:lnTo>
                  <a:lnTo>
                    <a:pt x="12679" y="21600"/>
                  </a:lnTo>
                  <a:lnTo>
                    <a:pt x="21600" y="12688"/>
                  </a:lnTo>
                  <a:lnTo>
                    <a:pt x="9449" y="0"/>
                  </a:lnTo>
                  <a:close/>
                </a:path>
              </a:pathLst>
            </a:custGeom>
            <a:grpFill/>
            <a:ln w="25400" cap="flat">
              <a:noFill/>
              <a:prstDash val="solid"/>
              <a:miter lim="400000"/>
            </a:ln>
            <a:effectLst/>
          </p:spPr>
          <p:txBody>
            <a:bodyPr anchor="ctr"/>
            <a:lstStyle/>
            <a:p>
              <a:pPr algn="ctr"/>
              <a:endParaRPr/>
            </a:p>
          </p:txBody>
        </p:sp>
        <p:sp>
          <p:nvSpPr>
            <p:cNvPr id="35" name="išḻíḑé">
              <a:extLst>
                <a:ext uri="{FF2B5EF4-FFF2-40B4-BE49-F238E27FC236}">
                  <a16:creationId xmlns:a16="http://schemas.microsoft.com/office/drawing/2014/main" xmlns="" id="{97AADEBB-86ED-44F6-8D6B-1A1788B98FCC}"/>
                </a:ext>
              </a:extLst>
            </p:cNvPr>
            <p:cNvSpPr/>
            <p:nvPr/>
          </p:nvSpPr>
          <p:spPr>
            <a:xfrm>
              <a:off x="2721842" y="3238975"/>
              <a:ext cx="336007" cy="120179"/>
            </a:xfrm>
            <a:custGeom>
              <a:avLst/>
              <a:gdLst/>
              <a:ahLst/>
              <a:cxnLst>
                <a:cxn ang="0">
                  <a:pos x="wd2" y="hd2"/>
                </a:cxn>
                <a:cxn ang="5400000">
                  <a:pos x="wd2" y="hd2"/>
                </a:cxn>
                <a:cxn ang="10800000">
                  <a:pos x="wd2" y="hd2"/>
                </a:cxn>
                <a:cxn ang="16200000">
                  <a:pos x="wd2" y="hd2"/>
                </a:cxn>
              </a:cxnLst>
              <a:rect l="0" t="0" r="r" b="b"/>
              <a:pathLst>
                <a:path w="21600" h="21424" extrusionOk="0">
                  <a:moveTo>
                    <a:pt x="6693" y="0"/>
                  </a:moveTo>
                  <a:lnTo>
                    <a:pt x="3994" y="298"/>
                  </a:lnTo>
                  <a:lnTo>
                    <a:pt x="1905" y="1849"/>
                  </a:lnTo>
                  <a:lnTo>
                    <a:pt x="0" y="4685"/>
                  </a:lnTo>
                  <a:lnTo>
                    <a:pt x="3" y="8050"/>
                  </a:lnTo>
                  <a:lnTo>
                    <a:pt x="2136" y="6609"/>
                  </a:lnTo>
                  <a:lnTo>
                    <a:pt x="5761" y="4730"/>
                  </a:lnTo>
                  <a:lnTo>
                    <a:pt x="7958" y="6075"/>
                  </a:lnTo>
                  <a:lnTo>
                    <a:pt x="10066" y="8095"/>
                  </a:lnTo>
                  <a:lnTo>
                    <a:pt x="12698" y="10886"/>
                  </a:lnTo>
                  <a:lnTo>
                    <a:pt x="13431" y="13491"/>
                  </a:lnTo>
                  <a:lnTo>
                    <a:pt x="13576" y="16728"/>
                  </a:lnTo>
                  <a:lnTo>
                    <a:pt x="13202" y="18838"/>
                  </a:lnTo>
                  <a:lnTo>
                    <a:pt x="14379" y="19732"/>
                  </a:lnTo>
                  <a:lnTo>
                    <a:pt x="15587" y="19372"/>
                  </a:lnTo>
                  <a:lnTo>
                    <a:pt x="17041" y="19372"/>
                  </a:lnTo>
                  <a:lnTo>
                    <a:pt x="17973" y="20722"/>
                  </a:lnTo>
                  <a:cubicBezTo>
                    <a:pt x="18362" y="21404"/>
                    <a:pt x="18837" y="21600"/>
                    <a:pt x="19281" y="21263"/>
                  </a:cubicBezTo>
                  <a:cubicBezTo>
                    <a:pt x="19538" y="21068"/>
                    <a:pt x="19773" y="20698"/>
                    <a:pt x="19965" y="20188"/>
                  </a:cubicBezTo>
                  <a:lnTo>
                    <a:pt x="20995" y="19018"/>
                  </a:lnTo>
                  <a:lnTo>
                    <a:pt x="21584" y="18883"/>
                  </a:lnTo>
                  <a:lnTo>
                    <a:pt x="21600" y="16502"/>
                  </a:lnTo>
                  <a:lnTo>
                    <a:pt x="20145" y="14116"/>
                  </a:lnTo>
                  <a:cubicBezTo>
                    <a:pt x="19497" y="13439"/>
                    <a:pt x="18849" y="12764"/>
                    <a:pt x="18200" y="12091"/>
                  </a:cubicBezTo>
                  <a:cubicBezTo>
                    <a:pt x="17606" y="11474"/>
                    <a:pt x="17013" y="10859"/>
                    <a:pt x="16418" y="10245"/>
                  </a:cubicBezTo>
                  <a:lnTo>
                    <a:pt x="14034" y="5974"/>
                  </a:lnTo>
                  <a:lnTo>
                    <a:pt x="11880" y="2378"/>
                  </a:lnTo>
                  <a:lnTo>
                    <a:pt x="9839" y="1348"/>
                  </a:lnTo>
                  <a:lnTo>
                    <a:pt x="8476" y="678"/>
                  </a:lnTo>
                  <a:lnTo>
                    <a:pt x="6693" y="0"/>
                  </a:lnTo>
                  <a:close/>
                </a:path>
              </a:pathLst>
            </a:custGeom>
            <a:grpFill/>
            <a:ln w="25400" cap="flat">
              <a:noFill/>
              <a:prstDash val="solid"/>
              <a:miter lim="400000"/>
            </a:ln>
            <a:effectLst/>
          </p:spPr>
          <p:txBody>
            <a:bodyPr anchor="ctr"/>
            <a:lstStyle/>
            <a:p>
              <a:pPr algn="ctr"/>
              <a:endParaRPr/>
            </a:p>
          </p:txBody>
        </p:sp>
        <p:sp>
          <p:nvSpPr>
            <p:cNvPr id="36" name="iSḻíḑe">
              <a:extLst>
                <a:ext uri="{FF2B5EF4-FFF2-40B4-BE49-F238E27FC236}">
                  <a16:creationId xmlns:a16="http://schemas.microsoft.com/office/drawing/2014/main" xmlns="" id="{626493F0-8377-44CB-A4AD-CD13378A3649}"/>
                </a:ext>
              </a:extLst>
            </p:cNvPr>
            <p:cNvSpPr/>
            <p:nvPr/>
          </p:nvSpPr>
          <p:spPr>
            <a:xfrm>
              <a:off x="3014633" y="3360630"/>
              <a:ext cx="222454" cy="69578"/>
            </a:xfrm>
            <a:custGeom>
              <a:avLst/>
              <a:gdLst/>
              <a:ahLst/>
              <a:cxnLst>
                <a:cxn ang="0">
                  <a:pos x="wd2" y="hd2"/>
                </a:cxn>
                <a:cxn ang="5400000">
                  <a:pos x="wd2" y="hd2"/>
                </a:cxn>
                <a:cxn ang="10800000">
                  <a:pos x="wd2" y="hd2"/>
                </a:cxn>
                <a:cxn ang="16200000">
                  <a:pos x="wd2" y="hd2"/>
                </a:cxn>
              </a:cxnLst>
              <a:rect l="0" t="0" r="r" b="b"/>
              <a:pathLst>
                <a:path w="21600" h="21321" extrusionOk="0">
                  <a:moveTo>
                    <a:pt x="8080" y="2346"/>
                  </a:moveTo>
                  <a:lnTo>
                    <a:pt x="7608" y="5248"/>
                  </a:lnTo>
                  <a:lnTo>
                    <a:pt x="9192" y="9941"/>
                  </a:lnTo>
                  <a:lnTo>
                    <a:pt x="8133" y="13268"/>
                  </a:lnTo>
                  <a:lnTo>
                    <a:pt x="6167" y="13491"/>
                  </a:lnTo>
                  <a:cubicBezTo>
                    <a:pt x="5337" y="12924"/>
                    <a:pt x="4494" y="12536"/>
                    <a:pt x="3646" y="12331"/>
                  </a:cubicBezTo>
                  <a:cubicBezTo>
                    <a:pt x="2705" y="12103"/>
                    <a:pt x="1759" y="12099"/>
                    <a:pt x="817" y="12321"/>
                  </a:cubicBezTo>
                  <a:lnTo>
                    <a:pt x="0" y="15310"/>
                  </a:lnTo>
                  <a:lnTo>
                    <a:pt x="1925" y="18019"/>
                  </a:lnTo>
                  <a:lnTo>
                    <a:pt x="4070" y="18251"/>
                  </a:lnTo>
                  <a:lnTo>
                    <a:pt x="5845" y="19877"/>
                  </a:lnTo>
                  <a:lnTo>
                    <a:pt x="7598" y="18329"/>
                  </a:lnTo>
                  <a:lnTo>
                    <a:pt x="9746" y="17400"/>
                  </a:lnTo>
                  <a:cubicBezTo>
                    <a:pt x="10130" y="18713"/>
                    <a:pt x="10602" y="19744"/>
                    <a:pt x="11128" y="20417"/>
                  </a:cubicBezTo>
                  <a:cubicBezTo>
                    <a:pt x="11927" y="21440"/>
                    <a:pt x="12812" y="21600"/>
                    <a:pt x="13644" y="20872"/>
                  </a:cubicBezTo>
                  <a:cubicBezTo>
                    <a:pt x="14104" y="19420"/>
                    <a:pt x="14627" y="18174"/>
                    <a:pt x="15196" y="17168"/>
                  </a:cubicBezTo>
                  <a:cubicBezTo>
                    <a:pt x="15866" y="15984"/>
                    <a:pt x="16591" y="15148"/>
                    <a:pt x="17341" y="14614"/>
                  </a:cubicBezTo>
                  <a:cubicBezTo>
                    <a:pt x="18005" y="14141"/>
                    <a:pt x="18684" y="13907"/>
                    <a:pt x="19365" y="13918"/>
                  </a:cubicBezTo>
                  <a:lnTo>
                    <a:pt x="20717" y="13841"/>
                  </a:lnTo>
                  <a:lnTo>
                    <a:pt x="21600" y="12215"/>
                  </a:lnTo>
                  <a:lnTo>
                    <a:pt x="21378" y="8984"/>
                  </a:lnTo>
                  <a:lnTo>
                    <a:pt x="19406" y="7282"/>
                  </a:lnTo>
                  <a:lnTo>
                    <a:pt x="18248" y="4350"/>
                  </a:lnTo>
                  <a:lnTo>
                    <a:pt x="15434" y="1333"/>
                  </a:lnTo>
                  <a:lnTo>
                    <a:pt x="12671" y="459"/>
                  </a:lnTo>
                  <a:lnTo>
                    <a:pt x="10801" y="0"/>
                  </a:lnTo>
                  <a:lnTo>
                    <a:pt x="9496" y="697"/>
                  </a:lnTo>
                  <a:lnTo>
                    <a:pt x="8080" y="2346"/>
                  </a:lnTo>
                  <a:close/>
                </a:path>
              </a:pathLst>
            </a:custGeom>
            <a:grpFill/>
            <a:ln w="25400" cap="flat">
              <a:noFill/>
              <a:prstDash val="solid"/>
              <a:miter lim="400000"/>
            </a:ln>
            <a:effectLst/>
          </p:spPr>
          <p:txBody>
            <a:bodyPr anchor="ctr"/>
            <a:lstStyle/>
            <a:p>
              <a:pPr algn="ctr"/>
              <a:endParaRPr/>
            </a:p>
          </p:txBody>
        </p:sp>
        <p:sp>
          <p:nvSpPr>
            <p:cNvPr id="37" name="í$ḻïḓê">
              <a:extLst>
                <a:ext uri="{FF2B5EF4-FFF2-40B4-BE49-F238E27FC236}">
                  <a16:creationId xmlns:a16="http://schemas.microsoft.com/office/drawing/2014/main" xmlns="" id="{36F87688-D685-4940-9DBB-A7687C4B5535}"/>
                </a:ext>
              </a:extLst>
            </p:cNvPr>
            <p:cNvSpPr/>
            <p:nvPr/>
          </p:nvSpPr>
          <p:spPr>
            <a:xfrm>
              <a:off x="2895033" y="3401778"/>
              <a:ext cx="72795" cy="30633"/>
            </a:xfrm>
            <a:custGeom>
              <a:avLst/>
              <a:gdLst/>
              <a:ahLst/>
              <a:cxnLst>
                <a:cxn ang="0">
                  <a:pos x="wd2" y="hd2"/>
                </a:cxn>
                <a:cxn ang="5400000">
                  <a:pos x="wd2" y="hd2"/>
                </a:cxn>
                <a:cxn ang="10800000">
                  <a:pos x="wd2" y="hd2"/>
                </a:cxn>
                <a:cxn ang="16200000">
                  <a:pos x="wd2" y="hd2"/>
                </a:cxn>
              </a:cxnLst>
              <a:rect l="0" t="0" r="r" b="b"/>
              <a:pathLst>
                <a:path w="21600" h="21600" extrusionOk="0">
                  <a:moveTo>
                    <a:pt x="9960" y="778"/>
                  </a:moveTo>
                  <a:lnTo>
                    <a:pt x="5952" y="0"/>
                  </a:lnTo>
                  <a:lnTo>
                    <a:pt x="0" y="4529"/>
                  </a:lnTo>
                  <a:lnTo>
                    <a:pt x="4023" y="14144"/>
                  </a:lnTo>
                  <a:lnTo>
                    <a:pt x="9924" y="18396"/>
                  </a:lnTo>
                  <a:lnTo>
                    <a:pt x="16715" y="21600"/>
                  </a:lnTo>
                  <a:lnTo>
                    <a:pt x="21157" y="18240"/>
                  </a:lnTo>
                  <a:lnTo>
                    <a:pt x="21600" y="11139"/>
                  </a:lnTo>
                  <a:lnTo>
                    <a:pt x="17129" y="5862"/>
                  </a:lnTo>
                  <a:lnTo>
                    <a:pt x="14054" y="2835"/>
                  </a:lnTo>
                  <a:lnTo>
                    <a:pt x="9960" y="778"/>
                  </a:lnTo>
                  <a:close/>
                </a:path>
              </a:pathLst>
            </a:custGeom>
            <a:grpFill/>
            <a:ln w="25400" cap="flat">
              <a:noFill/>
              <a:prstDash val="solid"/>
              <a:miter lim="400000"/>
            </a:ln>
            <a:effectLst/>
          </p:spPr>
          <p:txBody>
            <a:bodyPr anchor="ctr"/>
            <a:lstStyle/>
            <a:p>
              <a:pPr algn="ctr"/>
              <a:endParaRPr/>
            </a:p>
          </p:txBody>
        </p:sp>
        <p:sp>
          <p:nvSpPr>
            <p:cNvPr id="38" name="ïS1iďe">
              <a:extLst>
                <a:ext uri="{FF2B5EF4-FFF2-40B4-BE49-F238E27FC236}">
                  <a16:creationId xmlns:a16="http://schemas.microsoft.com/office/drawing/2014/main" xmlns="" id="{EF7CD58A-4A21-4488-96DC-824B6FCD2EB2}"/>
                </a:ext>
              </a:extLst>
            </p:cNvPr>
            <p:cNvSpPr/>
            <p:nvPr/>
          </p:nvSpPr>
          <p:spPr>
            <a:xfrm>
              <a:off x="3271035" y="3400703"/>
              <a:ext cx="56091" cy="29497"/>
            </a:xfrm>
            <a:custGeom>
              <a:avLst/>
              <a:gdLst/>
              <a:ahLst/>
              <a:cxnLst>
                <a:cxn ang="0">
                  <a:pos x="wd2" y="hd2"/>
                </a:cxn>
                <a:cxn ang="5400000">
                  <a:pos x="wd2" y="hd2"/>
                </a:cxn>
                <a:cxn ang="10800000">
                  <a:pos x="wd2" y="hd2"/>
                </a:cxn>
                <a:cxn ang="16200000">
                  <a:pos x="wd2" y="hd2"/>
                </a:cxn>
              </a:cxnLst>
              <a:rect l="0" t="0" r="r" b="b"/>
              <a:pathLst>
                <a:path w="21600" h="21600" extrusionOk="0">
                  <a:moveTo>
                    <a:pt x="12717" y="0"/>
                  </a:moveTo>
                  <a:lnTo>
                    <a:pt x="6904" y="785"/>
                  </a:lnTo>
                  <a:lnTo>
                    <a:pt x="2619" y="2158"/>
                  </a:lnTo>
                  <a:lnTo>
                    <a:pt x="0" y="9325"/>
                  </a:lnTo>
                  <a:lnTo>
                    <a:pt x="1145" y="14597"/>
                  </a:lnTo>
                  <a:cubicBezTo>
                    <a:pt x="2957" y="16107"/>
                    <a:pt x="4818" y="17397"/>
                    <a:pt x="6717" y="18458"/>
                  </a:cubicBezTo>
                  <a:cubicBezTo>
                    <a:pt x="9466" y="19994"/>
                    <a:pt x="12285" y="21046"/>
                    <a:pt x="15138" y="21600"/>
                  </a:cubicBezTo>
                  <a:lnTo>
                    <a:pt x="21600" y="11985"/>
                  </a:lnTo>
                  <a:lnTo>
                    <a:pt x="18686" y="4286"/>
                  </a:lnTo>
                  <a:lnTo>
                    <a:pt x="12717" y="0"/>
                  </a:lnTo>
                  <a:close/>
                </a:path>
              </a:pathLst>
            </a:custGeom>
            <a:grpFill/>
            <a:ln w="25400" cap="flat">
              <a:noFill/>
              <a:prstDash val="solid"/>
              <a:miter lim="400000"/>
            </a:ln>
            <a:effectLst/>
          </p:spPr>
          <p:txBody>
            <a:bodyPr anchor="ctr"/>
            <a:lstStyle/>
            <a:p>
              <a:pPr algn="ctr"/>
              <a:endParaRPr/>
            </a:p>
          </p:txBody>
        </p:sp>
        <p:sp>
          <p:nvSpPr>
            <p:cNvPr id="39" name="ïśliḓé">
              <a:extLst>
                <a:ext uri="{FF2B5EF4-FFF2-40B4-BE49-F238E27FC236}">
                  <a16:creationId xmlns:a16="http://schemas.microsoft.com/office/drawing/2014/main" xmlns="" id="{B4A85D52-05D2-407F-A253-5BAF647207AC}"/>
                </a:ext>
              </a:extLst>
            </p:cNvPr>
            <p:cNvSpPr/>
            <p:nvPr/>
          </p:nvSpPr>
          <p:spPr>
            <a:xfrm>
              <a:off x="3099915" y="3243765"/>
              <a:ext cx="48677" cy="29627"/>
            </a:xfrm>
            <a:custGeom>
              <a:avLst/>
              <a:gdLst/>
              <a:ahLst/>
              <a:cxnLst>
                <a:cxn ang="0">
                  <a:pos x="wd2" y="hd2"/>
                </a:cxn>
                <a:cxn ang="5400000">
                  <a:pos x="wd2" y="hd2"/>
                </a:cxn>
                <a:cxn ang="10800000">
                  <a:pos x="wd2" y="hd2"/>
                </a:cxn>
                <a:cxn ang="16200000">
                  <a:pos x="wd2" y="hd2"/>
                </a:cxn>
              </a:cxnLst>
              <a:rect l="0" t="0" r="r" b="b"/>
              <a:pathLst>
                <a:path w="21600" h="21600" extrusionOk="0">
                  <a:moveTo>
                    <a:pt x="10591" y="2096"/>
                  </a:moveTo>
                  <a:lnTo>
                    <a:pt x="5726" y="2074"/>
                  </a:lnTo>
                  <a:lnTo>
                    <a:pt x="0" y="12257"/>
                  </a:lnTo>
                  <a:lnTo>
                    <a:pt x="3941" y="21600"/>
                  </a:lnTo>
                  <a:lnTo>
                    <a:pt x="9231" y="16101"/>
                  </a:lnTo>
                  <a:lnTo>
                    <a:pt x="15549" y="13362"/>
                  </a:lnTo>
                  <a:lnTo>
                    <a:pt x="21600" y="7815"/>
                  </a:lnTo>
                  <a:lnTo>
                    <a:pt x="20020" y="727"/>
                  </a:lnTo>
                  <a:lnTo>
                    <a:pt x="15874" y="0"/>
                  </a:lnTo>
                  <a:lnTo>
                    <a:pt x="10591" y="2096"/>
                  </a:lnTo>
                  <a:close/>
                </a:path>
              </a:pathLst>
            </a:custGeom>
            <a:grpFill/>
            <a:ln w="25400" cap="flat">
              <a:noFill/>
              <a:prstDash val="solid"/>
              <a:miter lim="400000"/>
            </a:ln>
            <a:effectLst/>
          </p:spPr>
          <p:txBody>
            <a:bodyPr anchor="ctr"/>
            <a:lstStyle/>
            <a:p>
              <a:pPr algn="ctr"/>
              <a:endParaRPr/>
            </a:p>
          </p:txBody>
        </p:sp>
        <p:sp>
          <p:nvSpPr>
            <p:cNvPr id="40" name="ïšľiḑê">
              <a:extLst>
                <a:ext uri="{FF2B5EF4-FFF2-40B4-BE49-F238E27FC236}">
                  <a16:creationId xmlns:a16="http://schemas.microsoft.com/office/drawing/2014/main" xmlns="" id="{E4980293-2703-49A4-918F-5E4A6448232F}"/>
                </a:ext>
              </a:extLst>
            </p:cNvPr>
            <p:cNvSpPr/>
            <p:nvPr/>
          </p:nvSpPr>
          <p:spPr>
            <a:xfrm>
              <a:off x="3040202" y="3273501"/>
              <a:ext cx="39982" cy="19197"/>
            </a:xfrm>
            <a:custGeom>
              <a:avLst/>
              <a:gdLst/>
              <a:ahLst/>
              <a:cxnLst>
                <a:cxn ang="0">
                  <a:pos x="wd2" y="hd2"/>
                </a:cxn>
                <a:cxn ang="5400000">
                  <a:pos x="wd2" y="hd2"/>
                </a:cxn>
                <a:cxn ang="10800000">
                  <a:pos x="wd2" y="hd2"/>
                </a:cxn>
                <a:cxn ang="16200000">
                  <a:pos x="wd2" y="hd2"/>
                </a:cxn>
              </a:cxnLst>
              <a:rect l="0" t="0" r="r" b="b"/>
              <a:pathLst>
                <a:path w="21600" h="21600" extrusionOk="0">
                  <a:moveTo>
                    <a:pt x="13268" y="0"/>
                  </a:moveTo>
                  <a:lnTo>
                    <a:pt x="6280" y="4263"/>
                  </a:lnTo>
                  <a:lnTo>
                    <a:pt x="0" y="14496"/>
                  </a:lnTo>
                  <a:lnTo>
                    <a:pt x="4170" y="17941"/>
                  </a:lnTo>
                  <a:lnTo>
                    <a:pt x="13786" y="19078"/>
                  </a:lnTo>
                  <a:lnTo>
                    <a:pt x="21583" y="21600"/>
                  </a:lnTo>
                  <a:lnTo>
                    <a:pt x="21600" y="6005"/>
                  </a:lnTo>
                  <a:lnTo>
                    <a:pt x="13268" y="0"/>
                  </a:lnTo>
                  <a:close/>
                </a:path>
              </a:pathLst>
            </a:custGeom>
            <a:grpFill/>
            <a:ln w="25400" cap="flat">
              <a:noFill/>
              <a:prstDash val="solid"/>
              <a:miter lim="400000"/>
            </a:ln>
            <a:effectLst/>
          </p:spPr>
          <p:txBody>
            <a:bodyPr anchor="ctr"/>
            <a:lstStyle/>
            <a:p>
              <a:pPr algn="ctr"/>
              <a:endParaRPr/>
            </a:p>
          </p:txBody>
        </p:sp>
        <p:sp>
          <p:nvSpPr>
            <p:cNvPr id="41" name="ïś1îḋé">
              <a:extLst>
                <a:ext uri="{FF2B5EF4-FFF2-40B4-BE49-F238E27FC236}">
                  <a16:creationId xmlns:a16="http://schemas.microsoft.com/office/drawing/2014/main" xmlns="" id="{FFF4DC91-8DB7-47E5-A850-1DCAD76C5773}"/>
                </a:ext>
              </a:extLst>
            </p:cNvPr>
            <p:cNvSpPr/>
            <p:nvPr/>
          </p:nvSpPr>
          <p:spPr>
            <a:xfrm>
              <a:off x="2935381" y="3141153"/>
              <a:ext cx="28333" cy="52676"/>
            </a:xfrm>
            <a:custGeom>
              <a:avLst/>
              <a:gdLst/>
              <a:ahLst/>
              <a:cxnLst>
                <a:cxn ang="0">
                  <a:pos x="wd2" y="hd2"/>
                </a:cxn>
                <a:cxn ang="5400000">
                  <a:pos x="wd2" y="hd2"/>
                </a:cxn>
                <a:cxn ang="10800000">
                  <a:pos x="wd2" y="hd2"/>
                </a:cxn>
                <a:cxn ang="16200000">
                  <a:pos x="wd2" y="hd2"/>
                </a:cxn>
              </a:cxnLst>
              <a:rect l="0" t="0" r="r" b="b"/>
              <a:pathLst>
                <a:path w="21600" h="21600" extrusionOk="0">
                  <a:moveTo>
                    <a:pt x="6366" y="0"/>
                  </a:moveTo>
                  <a:lnTo>
                    <a:pt x="15" y="2162"/>
                  </a:lnTo>
                  <a:lnTo>
                    <a:pt x="9987" y="9811"/>
                  </a:lnTo>
                  <a:lnTo>
                    <a:pt x="0" y="12733"/>
                  </a:lnTo>
                  <a:lnTo>
                    <a:pt x="12126" y="20150"/>
                  </a:lnTo>
                  <a:lnTo>
                    <a:pt x="19276" y="21600"/>
                  </a:lnTo>
                  <a:lnTo>
                    <a:pt x="21600" y="16009"/>
                  </a:lnTo>
                  <a:lnTo>
                    <a:pt x="14089" y="12940"/>
                  </a:lnTo>
                  <a:lnTo>
                    <a:pt x="16973" y="9329"/>
                  </a:lnTo>
                  <a:lnTo>
                    <a:pt x="16973" y="1873"/>
                  </a:lnTo>
                  <a:lnTo>
                    <a:pt x="6366" y="0"/>
                  </a:lnTo>
                  <a:close/>
                </a:path>
              </a:pathLst>
            </a:custGeom>
            <a:grpFill/>
            <a:ln w="25400" cap="flat">
              <a:noFill/>
              <a:prstDash val="solid"/>
              <a:miter lim="400000"/>
            </a:ln>
            <a:effectLst/>
          </p:spPr>
          <p:txBody>
            <a:bodyPr anchor="ctr"/>
            <a:lstStyle/>
            <a:p>
              <a:pPr algn="ctr"/>
              <a:endParaRPr/>
            </a:p>
          </p:txBody>
        </p:sp>
        <p:sp>
          <p:nvSpPr>
            <p:cNvPr id="42" name="îṧḷíḑê">
              <a:extLst>
                <a:ext uri="{FF2B5EF4-FFF2-40B4-BE49-F238E27FC236}">
                  <a16:creationId xmlns:a16="http://schemas.microsoft.com/office/drawing/2014/main" xmlns="" id="{3AF6646E-72C1-4717-8118-CC3884B5BF9F}"/>
                </a:ext>
              </a:extLst>
            </p:cNvPr>
            <p:cNvSpPr/>
            <p:nvPr/>
          </p:nvSpPr>
          <p:spPr>
            <a:xfrm>
              <a:off x="2937717" y="3092070"/>
              <a:ext cx="33856" cy="34429"/>
            </a:xfrm>
            <a:custGeom>
              <a:avLst/>
              <a:gdLst/>
              <a:ahLst/>
              <a:cxnLst>
                <a:cxn ang="0">
                  <a:pos x="wd2" y="hd2"/>
                </a:cxn>
                <a:cxn ang="5400000">
                  <a:pos x="wd2" y="hd2"/>
                </a:cxn>
                <a:cxn ang="10800000">
                  <a:pos x="wd2" y="hd2"/>
                </a:cxn>
                <a:cxn ang="16200000">
                  <a:pos x="wd2" y="hd2"/>
                </a:cxn>
              </a:cxnLst>
              <a:rect l="0" t="0" r="r" b="b"/>
              <a:pathLst>
                <a:path w="21600" h="21600" extrusionOk="0">
                  <a:moveTo>
                    <a:pt x="2939" y="3032"/>
                  </a:moveTo>
                  <a:lnTo>
                    <a:pt x="13971" y="0"/>
                  </a:lnTo>
                  <a:lnTo>
                    <a:pt x="21600" y="3050"/>
                  </a:lnTo>
                  <a:lnTo>
                    <a:pt x="17401" y="7736"/>
                  </a:lnTo>
                  <a:lnTo>
                    <a:pt x="11620" y="11520"/>
                  </a:lnTo>
                  <a:lnTo>
                    <a:pt x="10649" y="17817"/>
                  </a:lnTo>
                  <a:lnTo>
                    <a:pt x="3854" y="21600"/>
                  </a:lnTo>
                  <a:lnTo>
                    <a:pt x="0" y="19243"/>
                  </a:lnTo>
                  <a:lnTo>
                    <a:pt x="2779" y="14669"/>
                  </a:lnTo>
                  <a:lnTo>
                    <a:pt x="6081" y="9182"/>
                  </a:lnTo>
                  <a:lnTo>
                    <a:pt x="2939" y="3032"/>
                  </a:lnTo>
                  <a:close/>
                </a:path>
              </a:pathLst>
            </a:custGeom>
            <a:grpFill/>
            <a:ln w="25400" cap="flat">
              <a:noFill/>
              <a:prstDash val="solid"/>
              <a:miter lim="400000"/>
            </a:ln>
            <a:effectLst/>
          </p:spPr>
          <p:txBody>
            <a:bodyPr anchor="ctr"/>
            <a:lstStyle/>
            <a:p>
              <a:pPr algn="ctr"/>
              <a:endParaRPr/>
            </a:p>
          </p:txBody>
        </p:sp>
        <p:sp>
          <p:nvSpPr>
            <p:cNvPr id="43" name="îṩ1îdê">
              <a:extLst>
                <a:ext uri="{FF2B5EF4-FFF2-40B4-BE49-F238E27FC236}">
                  <a16:creationId xmlns:a16="http://schemas.microsoft.com/office/drawing/2014/main" xmlns="" id="{A0592B38-B4A2-4E84-83C9-5B12AF4FC165}"/>
                </a:ext>
              </a:extLst>
            </p:cNvPr>
            <p:cNvSpPr/>
            <p:nvPr/>
          </p:nvSpPr>
          <p:spPr>
            <a:xfrm>
              <a:off x="2983567" y="3093648"/>
              <a:ext cx="25228" cy="36298"/>
            </a:xfrm>
            <a:custGeom>
              <a:avLst/>
              <a:gdLst/>
              <a:ahLst/>
              <a:cxnLst>
                <a:cxn ang="0">
                  <a:pos x="wd2" y="hd2"/>
                </a:cxn>
                <a:cxn ang="5400000">
                  <a:pos x="wd2" y="hd2"/>
                </a:cxn>
                <a:cxn ang="10800000">
                  <a:pos x="wd2" y="hd2"/>
                </a:cxn>
                <a:cxn ang="16200000">
                  <a:pos x="wd2" y="hd2"/>
                </a:cxn>
              </a:cxnLst>
              <a:rect l="0" t="0" r="r" b="b"/>
              <a:pathLst>
                <a:path w="21600" h="21600" extrusionOk="0">
                  <a:moveTo>
                    <a:pt x="9070" y="0"/>
                  </a:moveTo>
                  <a:lnTo>
                    <a:pt x="14242" y="3737"/>
                  </a:lnTo>
                  <a:lnTo>
                    <a:pt x="21600" y="9259"/>
                  </a:lnTo>
                  <a:lnTo>
                    <a:pt x="18987" y="16321"/>
                  </a:lnTo>
                  <a:lnTo>
                    <a:pt x="8344" y="21600"/>
                  </a:lnTo>
                  <a:lnTo>
                    <a:pt x="5690" y="16490"/>
                  </a:lnTo>
                  <a:lnTo>
                    <a:pt x="2563" y="11082"/>
                  </a:lnTo>
                  <a:lnTo>
                    <a:pt x="0" y="2684"/>
                  </a:lnTo>
                  <a:lnTo>
                    <a:pt x="9070" y="0"/>
                  </a:lnTo>
                  <a:close/>
                </a:path>
              </a:pathLst>
            </a:custGeom>
            <a:grpFill/>
            <a:ln w="25400" cap="flat">
              <a:noFill/>
              <a:prstDash val="solid"/>
              <a:miter lim="400000"/>
            </a:ln>
            <a:effectLst/>
          </p:spPr>
          <p:txBody>
            <a:bodyPr anchor="ctr"/>
            <a:lstStyle/>
            <a:p>
              <a:pPr algn="ctr"/>
              <a:endParaRPr/>
            </a:p>
          </p:txBody>
        </p:sp>
        <p:sp>
          <p:nvSpPr>
            <p:cNvPr id="44" name="isḻîḍè">
              <a:extLst>
                <a:ext uri="{FF2B5EF4-FFF2-40B4-BE49-F238E27FC236}">
                  <a16:creationId xmlns:a16="http://schemas.microsoft.com/office/drawing/2014/main" xmlns="" id="{FDA120B8-7CE2-417E-AE1A-FF235DAA0F78}"/>
                </a:ext>
              </a:extLst>
            </p:cNvPr>
            <p:cNvSpPr/>
            <p:nvPr/>
          </p:nvSpPr>
          <p:spPr>
            <a:xfrm>
              <a:off x="2959952" y="3134535"/>
              <a:ext cx="28911" cy="16360"/>
            </a:xfrm>
            <a:custGeom>
              <a:avLst/>
              <a:gdLst/>
              <a:ahLst/>
              <a:cxnLst>
                <a:cxn ang="0">
                  <a:pos x="wd2" y="hd2"/>
                </a:cxn>
                <a:cxn ang="5400000">
                  <a:pos x="wd2" y="hd2"/>
                </a:cxn>
                <a:cxn ang="10800000">
                  <a:pos x="wd2" y="hd2"/>
                </a:cxn>
                <a:cxn ang="16200000">
                  <a:pos x="wd2" y="hd2"/>
                </a:cxn>
              </a:cxnLst>
              <a:rect l="0" t="0" r="r" b="b"/>
              <a:pathLst>
                <a:path w="21600" h="21600" extrusionOk="0">
                  <a:moveTo>
                    <a:pt x="6041" y="0"/>
                  </a:moveTo>
                  <a:lnTo>
                    <a:pt x="13043" y="2762"/>
                  </a:lnTo>
                  <a:lnTo>
                    <a:pt x="21600" y="12283"/>
                  </a:lnTo>
                  <a:lnTo>
                    <a:pt x="16470" y="21600"/>
                  </a:lnTo>
                  <a:lnTo>
                    <a:pt x="5285" y="18232"/>
                  </a:lnTo>
                  <a:lnTo>
                    <a:pt x="0" y="10410"/>
                  </a:lnTo>
                  <a:lnTo>
                    <a:pt x="6041" y="0"/>
                  </a:lnTo>
                  <a:close/>
                </a:path>
              </a:pathLst>
            </a:custGeom>
            <a:grpFill/>
            <a:ln w="25400" cap="flat">
              <a:noFill/>
              <a:prstDash val="solid"/>
              <a:miter lim="400000"/>
            </a:ln>
            <a:effectLst/>
          </p:spPr>
          <p:txBody>
            <a:bodyPr anchor="ctr"/>
            <a:lstStyle/>
            <a:p>
              <a:pPr algn="ctr"/>
              <a:endParaRPr/>
            </a:p>
          </p:txBody>
        </p:sp>
        <p:sp>
          <p:nvSpPr>
            <p:cNvPr id="45" name="íşlíḍê">
              <a:extLst>
                <a:ext uri="{FF2B5EF4-FFF2-40B4-BE49-F238E27FC236}">
                  <a16:creationId xmlns:a16="http://schemas.microsoft.com/office/drawing/2014/main" xmlns="" id="{10BC79B5-4A08-4699-AEB0-D295070F6AB5}"/>
                </a:ext>
              </a:extLst>
            </p:cNvPr>
            <p:cNvSpPr/>
            <p:nvPr/>
          </p:nvSpPr>
          <p:spPr>
            <a:xfrm>
              <a:off x="3029817" y="3184357"/>
              <a:ext cx="16360" cy="24826"/>
            </a:xfrm>
            <a:custGeom>
              <a:avLst/>
              <a:gdLst/>
              <a:ahLst/>
              <a:cxnLst>
                <a:cxn ang="0">
                  <a:pos x="wd2" y="hd2"/>
                </a:cxn>
                <a:cxn ang="5400000">
                  <a:pos x="wd2" y="hd2"/>
                </a:cxn>
                <a:cxn ang="10800000">
                  <a:pos x="wd2" y="hd2"/>
                </a:cxn>
                <a:cxn ang="16200000">
                  <a:pos x="wd2" y="hd2"/>
                </a:cxn>
              </a:cxnLst>
              <a:rect l="0" t="0" r="r" b="b"/>
              <a:pathLst>
                <a:path w="21600" h="21600" extrusionOk="0">
                  <a:moveTo>
                    <a:pt x="11704" y="0"/>
                  </a:moveTo>
                  <a:lnTo>
                    <a:pt x="0" y="5659"/>
                  </a:lnTo>
                  <a:lnTo>
                    <a:pt x="2963" y="18412"/>
                  </a:lnTo>
                  <a:lnTo>
                    <a:pt x="21600" y="21600"/>
                  </a:lnTo>
                  <a:lnTo>
                    <a:pt x="21600" y="6494"/>
                  </a:lnTo>
                  <a:lnTo>
                    <a:pt x="11704" y="0"/>
                  </a:lnTo>
                  <a:close/>
                </a:path>
              </a:pathLst>
            </a:custGeom>
            <a:grpFill/>
            <a:ln w="25400" cap="flat">
              <a:noFill/>
              <a:prstDash val="solid"/>
              <a:miter lim="400000"/>
            </a:ln>
            <a:effectLst/>
          </p:spPr>
          <p:txBody>
            <a:bodyPr anchor="ctr"/>
            <a:lstStyle/>
            <a:p>
              <a:pPr algn="ctr"/>
              <a:endParaRPr/>
            </a:p>
          </p:txBody>
        </p:sp>
        <p:sp>
          <p:nvSpPr>
            <p:cNvPr id="46" name="ï$ļiďé">
              <a:extLst>
                <a:ext uri="{FF2B5EF4-FFF2-40B4-BE49-F238E27FC236}">
                  <a16:creationId xmlns:a16="http://schemas.microsoft.com/office/drawing/2014/main" xmlns="" id="{3EF3D12F-CA87-4190-A1A8-210A9EF0F1B8}"/>
                </a:ext>
              </a:extLst>
            </p:cNvPr>
            <p:cNvSpPr/>
            <p:nvPr/>
          </p:nvSpPr>
          <p:spPr>
            <a:xfrm>
              <a:off x="3034154" y="3223970"/>
              <a:ext cx="25012" cy="16370"/>
            </a:xfrm>
            <a:custGeom>
              <a:avLst/>
              <a:gdLst/>
              <a:ahLst/>
              <a:cxnLst>
                <a:cxn ang="0">
                  <a:pos x="wd2" y="hd2"/>
                </a:cxn>
                <a:cxn ang="5400000">
                  <a:pos x="wd2" y="hd2"/>
                </a:cxn>
                <a:cxn ang="10800000">
                  <a:pos x="wd2" y="hd2"/>
                </a:cxn>
                <a:cxn ang="16200000">
                  <a:pos x="wd2" y="hd2"/>
                </a:cxn>
              </a:cxnLst>
              <a:rect l="0" t="0" r="r" b="b"/>
              <a:pathLst>
                <a:path w="21600" h="21600" extrusionOk="0">
                  <a:moveTo>
                    <a:pt x="17341" y="1756"/>
                  </a:moveTo>
                  <a:lnTo>
                    <a:pt x="5869" y="0"/>
                  </a:lnTo>
                  <a:lnTo>
                    <a:pt x="0" y="5101"/>
                  </a:lnTo>
                  <a:lnTo>
                    <a:pt x="11023" y="21600"/>
                  </a:lnTo>
                  <a:lnTo>
                    <a:pt x="21600" y="19642"/>
                  </a:lnTo>
                  <a:lnTo>
                    <a:pt x="17341" y="1756"/>
                  </a:lnTo>
                  <a:close/>
                </a:path>
              </a:pathLst>
            </a:custGeom>
            <a:grpFill/>
            <a:ln w="25400" cap="flat">
              <a:noFill/>
              <a:prstDash val="solid"/>
              <a:miter lim="400000"/>
            </a:ln>
            <a:effectLst/>
          </p:spPr>
          <p:txBody>
            <a:bodyPr anchor="ctr"/>
            <a:lstStyle/>
            <a:p>
              <a:pPr algn="ctr"/>
              <a:endParaRPr/>
            </a:p>
          </p:txBody>
        </p:sp>
        <p:sp>
          <p:nvSpPr>
            <p:cNvPr id="47" name="ïsḷíḍe">
              <a:extLst>
                <a:ext uri="{FF2B5EF4-FFF2-40B4-BE49-F238E27FC236}">
                  <a16:creationId xmlns:a16="http://schemas.microsoft.com/office/drawing/2014/main" xmlns="" id="{322D0EDC-53B4-4826-BB1D-6D1E4C71AAF0}"/>
                </a:ext>
              </a:extLst>
            </p:cNvPr>
            <p:cNvSpPr/>
            <p:nvPr/>
          </p:nvSpPr>
          <p:spPr>
            <a:xfrm>
              <a:off x="2785378" y="3359199"/>
              <a:ext cx="31691" cy="21151"/>
            </a:xfrm>
            <a:custGeom>
              <a:avLst/>
              <a:gdLst/>
              <a:ahLst/>
              <a:cxnLst>
                <a:cxn ang="0">
                  <a:pos x="wd2" y="hd2"/>
                </a:cxn>
                <a:cxn ang="5400000">
                  <a:pos x="wd2" y="hd2"/>
                </a:cxn>
                <a:cxn ang="10800000">
                  <a:pos x="wd2" y="hd2"/>
                </a:cxn>
                <a:cxn ang="16200000">
                  <a:pos x="wd2" y="hd2"/>
                </a:cxn>
              </a:cxnLst>
              <a:rect l="0" t="0" r="r" b="b"/>
              <a:pathLst>
                <a:path w="21600" h="21600" extrusionOk="0">
                  <a:moveTo>
                    <a:pt x="3640" y="1640"/>
                  </a:moveTo>
                  <a:lnTo>
                    <a:pt x="0" y="7796"/>
                  </a:lnTo>
                  <a:lnTo>
                    <a:pt x="2602" y="18763"/>
                  </a:lnTo>
                  <a:lnTo>
                    <a:pt x="14365" y="21600"/>
                  </a:lnTo>
                  <a:lnTo>
                    <a:pt x="21600" y="10799"/>
                  </a:lnTo>
                  <a:lnTo>
                    <a:pt x="12284" y="0"/>
                  </a:lnTo>
                  <a:lnTo>
                    <a:pt x="3640" y="1640"/>
                  </a:lnTo>
                  <a:close/>
                </a:path>
              </a:pathLst>
            </a:custGeom>
            <a:grpFill/>
            <a:ln w="25400" cap="flat">
              <a:noFill/>
              <a:prstDash val="solid"/>
              <a:miter lim="400000"/>
            </a:ln>
            <a:effectLst/>
          </p:spPr>
          <p:txBody>
            <a:bodyPr anchor="ctr"/>
            <a:lstStyle/>
            <a:p>
              <a:pPr algn="ctr"/>
              <a:endParaRPr/>
            </a:p>
          </p:txBody>
        </p:sp>
        <p:sp>
          <p:nvSpPr>
            <p:cNvPr id="48" name="íṩļíḑè">
              <a:extLst>
                <a:ext uri="{FF2B5EF4-FFF2-40B4-BE49-F238E27FC236}">
                  <a16:creationId xmlns:a16="http://schemas.microsoft.com/office/drawing/2014/main" xmlns="" id="{485D0B75-485F-4FE1-B498-9431CF5154ED}"/>
                </a:ext>
              </a:extLst>
            </p:cNvPr>
            <p:cNvSpPr/>
            <p:nvPr/>
          </p:nvSpPr>
          <p:spPr>
            <a:xfrm>
              <a:off x="3344267" y="3394292"/>
              <a:ext cx="33620" cy="20352"/>
            </a:xfrm>
            <a:custGeom>
              <a:avLst/>
              <a:gdLst/>
              <a:ahLst/>
              <a:cxnLst>
                <a:cxn ang="0">
                  <a:pos x="wd2" y="hd2"/>
                </a:cxn>
                <a:cxn ang="5400000">
                  <a:pos x="wd2" y="hd2"/>
                </a:cxn>
                <a:cxn ang="10800000">
                  <a:pos x="wd2" y="hd2"/>
                </a:cxn>
                <a:cxn ang="16200000">
                  <a:pos x="wd2" y="hd2"/>
                </a:cxn>
              </a:cxnLst>
              <a:rect l="0" t="0" r="r" b="b"/>
              <a:pathLst>
                <a:path w="21600" h="21600" extrusionOk="0">
                  <a:moveTo>
                    <a:pt x="13908" y="0"/>
                  </a:moveTo>
                  <a:lnTo>
                    <a:pt x="4923" y="5629"/>
                  </a:lnTo>
                  <a:lnTo>
                    <a:pt x="0" y="15233"/>
                  </a:lnTo>
                  <a:lnTo>
                    <a:pt x="11838" y="21600"/>
                  </a:lnTo>
                  <a:lnTo>
                    <a:pt x="21600" y="13561"/>
                  </a:lnTo>
                  <a:lnTo>
                    <a:pt x="13908" y="0"/>
                  </a:lnTo>
                  <a:close/>
                </a:path>
              </a:pathLst>
            </a:custGeom>
            <a:grpFill/>
            <a:ln w="25400" cap="flat">
              <a:noFill/>
              <a:prstDash val="solid"/>
              <a:miter lim="400000"/>
            </a:ln>
            <a:effectLst/>
          </p:spPr>
          <p:txBody>
            <a:bodyPr anchor="ctr"/>
            <a:lstStyle/>
            <a:p>
              <a:pPr algn="ctr"/>
              <a:endParaRPr/>
            </a:p>
          </p:txBody>
        </p:sp>
        <p:sp>
          <p:nvSpPr>
            <p:cNvPr id="49" name="îśḷíďé">
              <a:extLst>
                <a:ext uri="{FF2B5EF4-FFF2-40B4-BE49-F238E27FC236}">
                  <a16:creationId xmlns:a16="http://schemas.microsoft.com/office/drawing/2014/main" xmlns="" id="{9A2D3694-FF89-4722-9265-F2C221598F9C}"/>
                </a:ext>
              </a:extLst>
            </p:cNvPr>
            <p:cNvSpPr/>
            <p:nvPr/>
          </p:nvSpPr>
          <p:spPr>
            <a:xfrm>
              <a:off x="3331641" y="3425859"/>
              <a:ext cx="28455" cy="19036"/>
            </a:xfrm>
            <a:custGeom>
              <a:avLst/>
              <a:gdLst/>
              <a:ahLst/>
              <a:cxnLst>
                <a:cxn ang="0">
                  <a:pos x="wd2" y="hd2"/>
                </a:cxn>
                <a:cxn ang="5400000">
                  <a:pos x="wd2" y="hd2"/>
                </a:cxn>
                <a:cxn ang="10800000">
                  <a:pos x="wd2" y="hd2"/>
                </a:cxn>
                <a:cxn ang="16200000">
                  <a:pos x="wd2" y="hd2"/>
                </a:cxn>
              </a:cxnLst>
              <a:rect l="0" t="0" r="r" b="b"/>
              <a:pathLst>
                <a:path w="21600" h="21600" extrusionOk="0">
                  <a:moveTo>
                    <a:pt x="9631" y="0"/>
                  </a:moveTo>
                  <a:lnTo>
                    <a:pt x="0" y="4044"/>
                  </a:lnTo>
                  <a:lnTo>
                    <a:pt x="1813" y="14722"/>
                  </a:lnTo>
                  <a:lnTo>
                    <a:pt x="18125" y="21600"/>
                  </a:lnTo>
                  <a:lnTo>
                    <a:pt x="21600" y="6160"/>
                  </a:lnTo>
                  <a:lnTo>
                    <a:pt x="9631" y="0"/>
                  </a:lnTo>
                  <a:close/>
                </a:path>
              </a:pathLst>
            </a:custGeom>
            <a:grpFill/>
            <a:ln w="25400" cap="flat">
              <a:noFill/>
              <a:prstDash val="solid"/>
              <a:miter lim="400000"/>
            </a:ln>
            <a:effectLst/>
          </p:spPr>
          <p:txBody>
            <a:bodyPr anchor="ctr"/>
            <a:lstStyle/>
            <a:p>
              <a:pPr algn="ctr"/>
              <a:endParaRPr/>
            </a:p>
          </p:txBody>
        </p:sp>
        <p:sp>
          <p:nvSpPr>
            <p:cNvPr id="50" name="ïsḻïḋè">
              <a:extLst>
                <a:ext uri="{FF2B5EF4-FFF2-40B4-BE49-F238E27FC236}">
                  <a16:creationId xmlns:a16="http://schemas.microsoft.com/office/drawing/2014/main" xmlns="" id="{237F7788-A507-4088-B050-92FFF3DB7BF7}"/>
                </a:ext>
              </a:extLst>
            </p:cNvPr>
            <p:cNvSpPr/>
            <p:nvPr/>
          </p:nvSpPr>
          <p:spPr>
            <a:xfrm>
              <a:off x="3393321" y="3447981"/>
              <a:ext cx="35832" cy="22889"/>
            </a:xfrm>
            <a:custGeom>
              <a:avLst/>
              <a:gdLst/>
              <a:ahLst/>
              <a:cxnLst>
                <a:cxn ang="0">
                  <a:pos x="wd2" y="hd2"/>
                </a:cxn>
                <a:cxn ang="5400000">
                  <a:pos x="wd2" y="hd2"/>
                </a:cxn>
                <a:cxn ang="10800000">
                  <a:pos x="wd2" y="hd2"/>
                </a:cxn>
                <a:cxn ang="16200000">
                  <a:pos x="wd2" y="hd2"/>
                </a:cxn>
              </a:cxnLst>
              <a:rect l="0" t="0" r="r" b="b"/>
              <a:pathLst>
                <a:path w="21600" h="21600" extrusionOk="0">
                  <a:moveTo>
                    <a:pt x="11523" y="6376"/>
                  </a:moveTo>
                  <a:lnTo>
                    <a:pt x="4204" y="0"/>
                  </a:lnTo>
                  <a:lnTo>
                    <a:pt x="0" y="8047"/>
                  </a:lnTo>
                  <a:lnTo>
                    <a:pt x="10142" y="21600"/>
                  </a:lnTo>
                  <a:lnTo>
                    <a:pt x="18861" y="21123"/>
                  </a:lnTo>
                  <a:lnTo>
                    <a:pt x="21600" y="13528"/>
                  </a:lnTo>
                  <a:lnTo>
                    <a:pt x="16408" y="10012"/>
                  </a:lnTo>
                  <a:lnTo>
                    <a:pt x="11523" y="6376"/>
                  </a:lnTo>
                  <a:close/>
                </a:path>
              </a:pathLst>
            </a:custGeom>
            <a:grpFill/>
            <a:ln w="25400" cap="flat">
              <a:noFill/>
              <a:prstDash val="solid"/>
              <a:miter lim="400000"/>
            </a:ln>
            <a:effectLst/>
          </p:spPr>
          <p:txBody>
            <a:bodyPr anchor="ctr"/>
            <a:lstStyle/>
            <a:p>
              <a:pPr algn="ctr"/>
              <a:endParaRPr/>
            </a:p>
          </p:txBody>
        </p:sp>
        <p:sp>
          <p:nvSpPr>
            <p:cNvPr id="51" name="ísľïḑè">
              <a:extLst>
                <a:ext uri="{FF2B5EF4-FFF2-40B4-BE49-F238E27FC236}">
                  <a16:creationId xmlns:a16="http://schemas.microsoft.com/office/drawing/2014/main" xmlns="" id="{D1050C10-E35F-4D56-86C6-73A1E336BC7D}"/>
                </a:ext>
              </a:extLst>
            </p:cNvPr>
            <p:cNvSpPr/>
            <p:nvPr/>
          </p:nvSpPr>
          <p:spPr>
            <a:xfrm>
              <a:off x="3434240" y="3430336"/>
              <a:ext cx="22284" cy="23522"/>
            </a:xfrm>
            <a:custGeom>
              <a:avLst/>
              <a:gdLst/>
              <a:ahLst/>
              <a:cxnLst>
                <a:cxn ang="0">
                  <a:pos x="wd2" y="hd2"/>
                </a:cxn>
                <a:cxn ang="5400000">
                  <a:pos x="wd2" y="hd2"/>
                </a:cxn>
                <a:cxn ang="10800000">
                  <a:pos x="wd2" y="hd2"/>
                </a:cxn>
                <a:cxn ang="16200000">
                  <a:pos x="wd2" y="hd2"/>
                </a:cxn>
              </a:cxnLst>
              <a:rect l="0" t="0" r="r" b="b"/>
              <a:pathLst>
                <a:path w="21600" h="21600" extrusionOk="0">
                  <a:moveTo>
                    <a:pt x="6626" y="0"/>
                  </a:moveTo>
                  <a:lnTo>
                    <a:pt x="20027" y="3450"/>
                  </a:lnTo>
                  <a:lnTo>
                    <a:pt x="21600" y="15366"/>
                  </a:lnTo>
                  <a:lnTo>
                    <a:pt x="15221" y="21600"/>
                  </a:lnTo>
                  <a:lnTo>
                    <a:pt x="10567" y="15424"/>
                  </a:lnTo>
                  <a:lnTo>
                    <a:pt x="0" y="9425"/>
                  </a:lnTo>
                  <a:lnTo>
                    <a:pt x="6626" y="0"/>
                  </a:lnTo>
                  <a:close/>
                </a:path>
              </a:pathLst>
            </a:custGeom>
            <a:grpFill/>
            <a:ln w="25400" cap="flat">
              <a:noFill/>
              <a:prstDash val="solid"/>
              <a:miter lim="400000"/>
            </a:ln>
            <a:effectLst/>
          </p:spPr>
          <p:txBody>
            <a:bodyPr anchor="ctr"/>
            <a:lstStyle/>
            <a:p>
              <a:pPr algn="ctr"/>
              <a:endParaRPr/>
            </a:p>
          </p:txBody>
        </p:sp>
        <p:sp>
          <p:nvSpPr>
            <p:cNvPr id="52" name="iṩľîḓê">
              <a:extLst>
                <a:ext uri="{FF2B5EF4-FFF2-40B4-BE49-F238E27FC236}">
                  <a16:creationId xmlns:a16="http://schemas.microsoft.com/office/drawing/2014/main" xmlns="" id="{E51BDE7D-C434-421B-B257-7C0DD56B8040}"/>
                </a:ext>
              </a:extLst>
            </p:cNvPr>
            <p:cNvSpPr/>
            <p:nvPr/>
          </p:nvSpPr>
          <p:spPr>
            <a:xfrm>
              <a:off x="3386807" y="3401248"/>
              <a:ext cx="16360" cy="1636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4009"/>
                  </a:lnTo>
                  <a:lnTo>
                    <a:pt x="4094" y="21600"/>
                  </a:lnTo>
                  <a:lnTo>
                    <a:pt x="19333" y="19457"/>
                  </a:lnTo>
                  <a:lnTo>
                    <a:pt x="21600" y="0"/>
                  </a:lnTo>
                  <a:close/>
                </a:path>
              </a:pathLst>
            </a:custGeom>
            <a:grpFill/>
            <a:ln w="25400" cap="flat">
              <a:noFill/>
              <a:prstDash val="solid"/>
              <a:miter lim="400000"/>
            </a:ln>
            <a:effectLst/>
          </p:spPr>
          <p:txBody>
            <a:bodyPr anchor="ctr"/>
            <a:lstStyle/>
            <a:p>
              <a:pPr algn="ctr"/>
              <a:endParaRPr/>
            </a:p>
          </p:txBody>
        </p:sp>
        <p:sp>
          <p:nvSpPr>
            <p:cNvPr id="53" name="iṥļïḍê">
              <a:extLst>
                <a:ext uri="{FF2B5EF4-FFF2-40B4-BE49-F238E27FC236}">
                  <a16:creationId xmlns:a16="http://schemas.microsoft.com/office/drawing/2014/main" xmlns="" id="{A322107B-28FD-456E-BC14-A5080DD59755}"/>
                </a:ext>
              </a:extLst>
            </p:cNvPr>
            <p:cNvSpPr/>
            <p:nvPr/>
          </p:nvSpPr>
          <p:spPr>
            <a:xfrm>
              <a:off x="3471329" y="3432447"/>
              <a:ext cx="25215" cy="23805"/>
            </a:xfrm>
            <a:custGeom>
              <a:avLst/>
              <a:gdLst/>
              <a:ahLst/>
              <a:cxnLst>
                <a:cxn ang="0">
                  <a:pos x="wd2" y="hd2"/>
                </a:cxn>
                <a:cxn ang="5400000">
                  <a:pos x="wd2" y="hd2"/>
                </a:cxn>
                <a:cxn ang="10800000">
                  <a:pos x="wd2" y="hd2"/>
                </a:cxn>
                <a:cxn ang="16200000">
                  <a:pos x="wd2" y="hd2"/>
                </a:cxn>
              </a:cxnLst>
              <a:rect l="0" t="0" r="r" b="b"/>
              <a:pathLst>
                <a:path w="21600" h="21600" extrusionOk="0">
                  <a:moveTo>
                    <a:pt x="4658" y="0"/>
                  </a:moveTo>
                  <a:lnTo>
                    <a:pt x="0" y="6332"/>
                  </a:lnTo>
                  <a:lnTo>
                    <a:pt x="2862" y="20225"/>
                  </a:lnTo>
                  <a:lnTo>
                    <a:pt x="16398" y="21600"/>
                  </a:lnTo>
                  <a:lnTo>
                    <a:pt x="21600" y="13406"/>
                  </a:lnTo>
                  <a:lnTo>
                    <a:pt x="12259" y="9052"/>
                  </a:lnTo>
                  <a:lnTo>
                    <a:pt x="4658" y="0"/>
                  </a:lnTo>
                  <a:close/>
                </a:path>
              </a:pathLst>
            </a:custGeom>
            <a:grpFill/>
            <a:ln w="25400" cap="flat">
              <a:noFill/>
              <a:prstDash val="solid"/>
              <a:miter lim="400000"/>
            </a:ln>
            <a:effectLst/>
          </p:spPr>
          <p:txBody>
            <a:bodyPr anchor="ctr"/>
            <a:lstStyle/>
            <a:p>
              <a:pPr algn="ctr"/>
              <a:endParaRPr/>
            </a:p>
          </p:txBody>
        </p:sp>
        <p:sp>
          <p:nvSpPr>
            <p:cNvPr id="54" name="îSľïďe">
              <a:extLst>
                <a:ext uri="{FF2B5EF4-FFF2-40B4-BE49-F238E27FC236}">
                  <a16:creationId xmlns:a16="http://schemas.microsoft.com/office/drawing/2014/main" xmlns="" id="{15F08879-FB1D-4C34-BBAE-F73C3EFC2A7A}"/>
                </a:ext>
              </a:extLst>
            </p:cNvPr>
            <p:cNvSpPr/>
            <p:nvPr/>
          </p:nvSpPr>
          <p:spPr>
            <a:xfrm>
              <a:off x="3444546" y="3470941"/>
              <a:ext cx="16360" cy="16360"/>
            </a:xfrm>
            <a:custGeom>
              <a:avLst/>
              <a:gdLst/>
              <a:ahLst/>
              <a:cxnLst>
                <a:cxn ang="0">
                  <a:pos x="wd2" y="hd2"/>
                </a:cxn>
                <a:cxn ang="5400000">
                  <a:pos x="wd2" y="hd2"/>
                </a:cxn>
                <a:cxn ang="10800000">
                  <a:pos x="wd2" y="hd2"/>
                </a:cxn>
                <a:cxn ang="16200000">
                  <a:pos x="wd2" y="hd2"/>
                </a:cxn>
              </a:cxnLst>
              <a:rect l="0" t="0" r="r" b="b"/>
              <a:pathLst>
                <a:path w="21600" h="21600" extrusionOk="0">
                  <a:moveTo>
                    <a:pt x="12399" y="0"/>
                  </a:moveTo>
                  <a:lnTo>
                    <a:pt x="0" y="5671"/>
                  </a:lnTo>
                  <a:lnTo>
                    <a:pt x="2675" y="21600"/>
                  </a:lnTo>
                  <a:lnTo>
                    <a:pt x="21600" y="16063"/>
                  </a:lnTo>
                  <a:lnTo>
                    <a:pt x="12399" y="0"/>
                  </a:lnTo>
                  <a:close/>
                </a:path>
              </a:pathLst>
            </a:custGeom>
            <a:grpFill/>
            <a:ln w="25400" cap="flat">
              <a:noFill/>
              <a:prstDash val="solid"/>
              <a:miter lim="400000"/>
            </a:ln>
            <a:effectLst/>
          </p:spPr>
          <p:txBody>
            <a:bodyPr anchor="ctr"/>
            <a:lstStyle/>
            <a:p>
              <a:pPr algn="ctr"/>
              <a:endParaRPr/>
            </a:p>
          </p:txBody>
        </p:sp>
        <p:sp>
          <p:nvSpPr>
            <p:cNvPr id="55" name="ïṩlidê">
              <a:extLst>
                <a:ext uri="{FF2B5EF4-FFF2-40B4-BE49-F238E27FC236}">
                  <a16:creationId xmlns:a16="http://schemas.microsoft.com/office/drawing/2014/main" xmlns="" id="{31C598ED-538A-46B7-BA62-A7E343CE52F8}"/>
                </a:ext>
              </a:extLst>
            </p:cNvPr>
            <p:cNvSpPr/>
            <p:nvPr/>
          </p:nvSpPr>
          <p:spPr>
            <a:xfrm>
              <a:off x="3474836" y="3472701"/>
              <a:ext cx="20827" cy="33622"/>
            </a:xfrm>
            <a:custGeom>
              <a:avLst/>
              <a:gdLst/>
              <a:ahLst/>
              <a:cxnLst>
                <a:cxn ang="0">
                  <a:pos x="wd2" y="hd2"/>
                </a:cxn>
                <a:cxn ang="5400000">
                  <a:pos x="wd2" y="hd2"/>
                </a:cxn>
                <a:cxn ang="10800000">
                  <a:pos x="wd2" y="hd2"/>
                </a:cxn>
                <a:cxn ang="16200000">
                  <a:pos x="wd2" y="hd2"/>
                </a:cxn>
              </a:cxnLst>
              <a:rect l="0" t="0" r="r" b="b"/>
              <a:pathLst>
                <a:path w="21600" h="21600" extrusionOk="0">
                  <a:moveTo>
                    <a:pt x="5991" y="1945"/>
                  </a:moveTo>
                  <a:lnTo>
                    <a:pt x="1244" y="7766"/>
                  </a:lnTo>
                  <a:lnTo>
                    <a:pt x="0" y="16103"/>
                  </a:lnTo>
                  <a:lnTo>
                    <a:pt x="7919" y="21600"/>
                  </a:lnTo>
                  <a:lnTo>
                    <a:pt x="15566" y="13365"/>
                  </a:lnTo>
                  <a:lnTo>
                    <a:pt x="21600" y="6755"/>
                  </a:lnTo>
                  <a:lnTo>
                    <a:pt x="18962" y="0"/>
                  </a:lnTo>
                  <a:lnTo>
                    <a:pt x="5991" y="1945"/>
                  </a:lnTo>
                  <a:close/>
                </a:path>
              </a:pathLst>
            </a:custGeom>
            <a:grpFill/>
            <a:ln w="25400" cap="flat">
              <a:noFill/>
              <a:prstDash val="solid"/>
              <a:miter lim="400000"/>
            </a:ln>
            <a:effectLst/>
          </p:spPr>
          <p:txBody>
            <a:bodyPr anchor="ctr"/>
            <a:lstStyle/>
            <a:p>
              <a:pPr algn="ctr"/>
              <a:endParaRPr/>
            </a:p>
          </p:txBody>
        </p:sp>
        <p:sp>
          <p:nvSpPr>
            <p:cNvPr id="56" name="îSḻídè">
              <a:extLst>
                <a:ext uri="{FF2B5EF4-FFF2-40B4-BE49-F238E27FC236}">
                  <a16:creationId xmlns:a16="http://schemas.microsoft.com/office/drawing/2014/main" xmlns="" id="{CAA0B831-94E8-4AA9-A51A-D0EEF7A60623}"/>
                </a:ext>
              </a:extLst>
            </p:cNvPr>
            <p:cNvSpPr/>
            <p:nvPr/>
          </p:nvSpPr>
          <p:spPr>
            <a:xfrm>
              <a:off x="3486460" y="3511833"/>
              <a:ext cx="18556" cy="17467"/>
            </a:xfrm>
            <a:custGeom>
              <a:avLst/>
              <a:gdLst/>
              <a:ahLst/>
              <a:cxnLst>
                <a:cxn ang="0">
                  <a:pos x="wd2" y="hd2"/>
                </a:cxn>
                <a:cxn ang="5400000">
                  <a:pos x="wd2" y="hd2"/>
                </a:cxn>
                <a:cxn ang="10800000">
                  <a:pos x="wd2" y="hd2"/>
                </a:cxn>
                <a:cxn ang="16200000">
                  <a:pos x="wd2" y="hd2"/>
                </a:cxn>
              </a:cxnLst>
              <a:rect l="0" t="0" r="r" b="b"/>
              <a:pathLst>
                <a:path w="21600" h="21600" extrusionOk="0">
                  <a:moveTo>
                    <a:pt x="14469" y="0"/>
                  </a:moveTo>
                  <a:lnTo>
                    <a:pt x="4293" y="1913"/>
                  </a:lnTo>
                  <a:lnTo>
                    <a:pt x="0" y="13206"/>
                  </a:lnTo>
                  <a:lnTo>
                    <a:pt x="8574" y="21600"/>
                  </a:lnTo>
                  <a:lnTo>
                    <a:pt x="21600" y="15041"/>
                  </a:lnTo>
                  <a:lnTo>
                    <a:pt x="14469" y="0"/>
                  </a:lnTo>
                  <a:close/>
                </a:path>
              </a:pathLst>
            </a:custGeom>
            <a:grpFill/>
            <a:ln w="25400" cap="flat">
              <a:noFill/>
              <a:prstDash val="solid"/>
              <a:miter lim="400000"/>
            </a:ln>
            <a:effectLst/>
          </p:spPr>
          <p:txBody>
            <a:bodyPr anchor="ctr"/>
            <a:lstStyle/>
            <a:p>
              <a:pPr algn="ctr"/>
              <a:endParaRPr/>
            </a:p>
          </p:txBody>
        </p:sp>
        <p:sp>
          <p:nvSpPr>
            <p:cNvPr id="57" name="îṡḻide">
              <a:extLst>
                <a:ext uri="{FF2B5EF4-FFF2-40B4-BE49-F238E27FC236}">
                  <a16:creationId xmlns:a16="http://schemas.microsoft.com/office/drawing/2014/main" xmlns="" id="{9A966074-C5D1-4227-A845-ADC3D38EC0B4}"/>
                </a:ext>
              </a:extLst>
            </p:cNvPr>
            <p:cNvSpPr/>
            <p:nvPr/>
          </p:nvSpPr>
          <p:spPr>
            <a:xfrm>
              <a:off x="3201743" y="3611230"/>
              <a:ext cx="24821" cy="34310"/>
            </a:xfrm>
            <a:custGeom>
              <a:avLst/>
              <a:gdLst/>
              <a:ahLst/>
              <a:cxnLst>
                <a:cxn ang="0">
                  <a:pos x="wd2" y="hd2"/>
                </a:cxn>
                <a:cxn ang="5400000">
                  <a:pos x="wd2" y="hd2"/>
                </a:cxn>
                <a:cxn ang="10800000">
                  <a:pos x="wd2" y="hd2"/>
                </a:cxn>
                <a:cxn ang="16200000">
                  <a:pos x="wd2" y="hd2"/>
                </a:cxn>
              </a:cxnLst>
              <a:rect l="0" t="0" r="r" b="b"/>
              <a:pathLst>
                <a:path w="21600" h="21600" extrusionOk="0">
                  <a:moveTo>
                    <a:pt x="5948" y="0"/>
                  </a:moveTo>
                  <a:lnTo>
                    <a:pt x="0" y="7133"/>
                  </a:lnTo>
                  <a:lnTo>
                    <a:pt x="2568" y="12598"/>
                  </a:lnTo>
                  <a:lnTo>
                    <a:pt x="10534" y="21600"/>
                  </a:lnTo>
                  <a:lnTo>
                    <a:pt x="21600" y="16991"/>
                  </a:lnTo>
                  <a:lnTo>
                    <a:pt x="13411" y="4789"/>
                  </a:lnTo>
                  <a:lnTo>
                    <a:pt x="5948" y="0"/>
                  </a:lnTo>
                  <a:close/>
                </a:path>
              </a:pathLst>
            </a:custGeom>
            <a:grpFill/>
            <a:ln w="25400" cap="flat">
              <a:noFill/>
              <a:prstDash val="solid"/>
              <a:miter lim="400000"/>
            </a:ln>
            <a:effectLst/>
          </p:spPr>
          <p:txBody>
            <a:bodyPr anchor="ctr"/>
            <a:lstStyle/>
            <a:p>
              <a:pPr algn="ctr"/>
              <a:endParaRPr/>
            </a:p>
          </p:txBody>
        </p:sp>
        <p:sp>
          <p:nvSpPr>
            <p:cNvPr id="58" name="ïSļïḋè">
              <a:extLst>
                <a:ext uri="{FF2B5EF4-FFF2-40B4-BE49-F238E27FC236}">
                  <a16:creationId xmlns:a16="http://schemas.microsoft.com/office/drawing/2014/main" xmlns="" id="{9B5587EF-B59C-445C-BC1E-D90A18453688}"/>
                </a:ext>
              </a:extLst>
            </p:cNvPr>
            <p:cNvSpPr/>
            <p:nvPr/>
          </p:nvSpPr>
          <p:spPr>
            <a:xfrm>
              <a:off x="3163762" y="3609243"/>
              <a:ext cx="17550" cy="29518"/>
            </a:xfrm>
            <a:custGeom>
              <a:avLst/>
              <a:gdLst/>
              <a:ahLst/>
              <a:cxnLst>
                <a:cxn ang="0">
                  <a:pos x="wd2" y="hd2"/>
                </a:cxn>
                <a:cxn ang="5400000">
                  <a:pos x="wd2" y="hd2"/>
                </a:cxn>
                <a:cxn ang="10800000">
                  <a:pos x="wd2" y="hd2"/>
                </a:cxn>
                <a:cxn ang="16200000">
                  <a:pos x="wd2" y="hd2"/>
                </a:cxn>
              </a:cxnLst>
              <a:rect l="0" t="0" r="r" b="b"/>
              <a:pathLst>
                <a:path w="21600" h="21600" extrusionOk="0">
                  <a:moveTo>
                    <a:pt x="2385" y="0"/>
                  </a:moveTo>
                  <a:lnTo>
                    <a:pt x="0" y="5129"/>
                  </a:lnTo>
                  <a:lnTo>
                    <a:pt x="434" y="19428"/>
                  </a:lnTo>
                  <a:lnTo>
                    <a:pt x="19135" y="21600"/>
                  </a:lnTo>
                  <a:lnTo>
                    <a:pt x="21600" y="14762"/>
                  </a:lnTo>
                  <a:lnTo>
                    <a:pt x="16043" y="5916"/>
                  </a:lnTo>
                  <a:lnTo>
                    <a:pt x="2385" y="0"/>
                  </a:lnTo>
                  <a:close/>
                </a:path>
              </a:pathLst>
            </a:custGeom>
            <a:grpFill/>
            <a:ln w="25400" cap="flat">
              <a:noFill/>
              <a:prstDash val="solid"/>
              <a:miter lim="400000"/>
            </a:ln>
            <a:effectLst/>
          </p:spPr>
          <p:txBody>
            <a:bodyPr anchor="ctr"/>
            <a:lstStyle/>
            <a:p>
              <a:pPr algn="ctr"/>
              <a:endParaRPr/>
            </a:p>
          </p:txBody>
        </p:sp>
        <p:sp>
          <p:nvSpPr>
            <p:cNvPr id="59" name="ïSḷïde">
              <a:extLst>
                <a:ext uri="{FF2B5EF4-FFF2-40B4-BE49-F238E27FC236}">
                  <a16:creationId xmlns:a16="http://schemas.microsoft.com/office/drawing/2014/main" xmlns="" id="{1E1C3DC2-2230-4FBE-B66F-0C57390024B0}"/>
                </a:ext>
              </a:extLst>
            </p:cNvPr>
            <p:cNvSpPr/>
            <p:nvPr/>
          </p:nvSpPr>
          <p:spPr>
            <a:xfrm>
              <a:off x="3499270" y="3543405"/>
              <a:ext cx="20061" cy="18682"/>
            </a:xfrm>
            <a:custGeom>
              <a:avLst/>
              <a:gdLst/>
              <a:ahLst/>
              <a:cxnLst>
                <a:cxn ang="0">
                  <a:pos x="wd2" y="hd2"/>
                </a:cxn>
                <a:cxn ang="5400000">
                  <a:pos x="wd2" y="hd2"/>
                </a:cxn>
                <a:cxn ang="10800000">
                  <a:pos x="wd2" y="hd2"/>
                </a:cxn>
                <a:cxn ang="16200000">
                  <a:pos x="wd2" y="hd2"/>
                </a:cxn>
              </a:cxnLst>
              <a:rect l="0" t="0" r="r" b="b"/>
              <a:pathLst>
                <a:path w="21600" h="21600" extrusionOk="0">
                  <a:moveTo>
                    <a:pt x="8114" y="0"/>
                  </a:moveTo>
                  <a:lnTo>
                    <a:pt x="0" y="7264"/>
                  </a:lnTo>
                  <a:lnTo>
                    <a:pt x="3469" y="21600"/>
                  </a:lnTo>
                  <a:lnTo>
                    <a:pt x="16705" y="21600"/>
                  </a:lnTo>
                  <a:lnTo>
                    <a:pt x="21600" y="6746"/>
                  </a:lnTo>
                  <a:lnTo>
                    <a:pt x="8114" y="0"/>
                  </a:lnTo>
                  <a:close/>
                </a:path>
              </a:pathLst>
            </a:custGeom>
            <a:grpFill/>
            <a:ln w="25400" cap="flat">
              <a:noFill/>
              <a:prstDash val="solid"/>
              <a:miter lim="400000"/>
            </a:ln>
            <a:effectLst/>
          </p:spPr>
          <p:txBody>
            <a:bodyPr anchor="ctr"/>
            <a:lstStyle/>
            <a:p>
              <a:pPr algn="ctr"/>
              <a:endParaRPr/>
            </a:p>
          </p:txBody>
        </p:sp>
        <p:sp>
          <p:nvSpPr>
            <p:cNvPr id="60" name="ïṥliďe">
              <a:extLst>
                <a:ext uri="{FF2B5EF4-FFF2-40B4-BE49-F238E27FC236}">
                  <a16:creationId xmlns:a16="http://schemas.microsoft.com/office/drawing/2014/main" xmlns="" id="{F6A64679-9588-45AB-B298-BFB3C624CDC7}"/>
                </a:ext>
              </a:extLst>
            </p:cNvPr>
            <p:cNvSpPr/>
            <p:nvPr/>
          </p:nvSpPr>
          <p:spPr>
            <a:xfrm>
              <a:off x="3477190" y="3573359"/>
              <a:ext cx="16360" cy="23674"/>
            </a:xfrm>
            <a:custGeom>
              <a:avLst/>
              <a:gdLst/>
              <a:ahLst/>
              <a:cxnLst>
                <a:cxn ang="0">
                  <a:pos x="wd2" y="hd2"/>
                </a:cxn>
                <a:cxn ang="5400000">
                  <a:pos x="wd2" y="hd2"/>
                </a:cxn>
                <a:cxn ang="10800000">
                  <a:pos x="wd2" y="hd2"/>
                </a:cxn>
                <a:cxn ang="16200000">
                  <a:pos x="wd2" y="hd2"/>
                </a:cxn>
              </a:cxnLst>
              <a:rect l="0" t="0" r="r" b="b"/>
              <a:pathLst>
                <a:path w="21600" h="21600" extrusionOk="0">
                  <a:moveTo>
                    <a:pt x="7562" y="0"/>
                  </a:moveTo>
                  <a:lnTo>
                    <a:pt x="0" y="10629"/>
                  </a:lnTo>
                  <a:lnTo>
                    <a:pt x="15829" y="21600"/>
                  </a:lnTo>
                  <a:lnTo>
                    <a:pt x="21600" y="10397"/>
                  </a:lnTo>
                  <a:lnTo>
                    <a:pt x="7562" y="0"/>
                  </a:lnTo>
                  <a:close/>
                </a:path>
              </a:pathLst>
            </a:custGeom>
            <a:grpFill/>
            <a:ln w="25400" cap="flat">
              <a:noFill/>
              <a:prstDash val="solid"/>
              <a:miter lim="400000"/>
            </a:ln>
            <a:effectLst/>
          </p:spPr>
          <p:txBody>
            <a:bodyPr anchor="ctr"/>
            <a:lstStyle/>
            <a:p>
              <a:pPr algn="ctr"/>
              <a:endParaRPr/>
            </a:p>
          </p:txBody>
        </p:sp>
        <p:sp>
          <p:nvSpPr>
            <p:cNvPr id="61" name="islîḓé">
              <a:extLst>
                <a:ext uri="{FF2B5EF4-FFF2-40B4-BE49-F238E27FC236}">
                  <a16:creationId xmlns:a16="http://schemas.microsoft.com/office/drawing/2014/main" xmlns="" id="{5A5F1C22-CA3D-4A7B-9127-007A7985BB0D}"/>
                </a:ext>
              </a:extLst>
            </p:cNvPr>
            <p:cNvSpPr/>
            <p:nvPr/>
          </p:nvSpPr>
          <p:spPr>
            <a:xfrm>
              <a:off x="3463227" y="3603633"/>
              <a:ext cx="16360" cy="18373"/>
            </a:xfrm>
            <a:custGeom>
              <a:avLst/>
              <a:gdLst/>
              <a:ahLst/>
              <a:cxnLst>
                <a:cxn ang="0">
                  <a:pos x="wd2" y="hd2"/>
                </a:cxn>
                <a:cxn ang="5400000">
                  <a:pos x="wd2" y="hd2"/>
                </a:cxn>
                <a:cxn ang="10800000">
                  <a:pos x="wd2" y="hd2"/>
                </a:cxn>
                <a:cxn ang="16200000">
                  <a:pos x="wd2" y="hd2"/>
                </a:cxn>
              </a:cxnLst>
              <a:rect l="0" t="0" r="r" b="b"/>
              <a:pathLst>
                <a:path w="21600" h="21600" extrusionOk="0">
                  <a:moveTo>
                    <a:pt x="5327" y="736"/>
                  </a:moveTo>
                  <a:lnTo>
                    <a:pt x="0" y="9568"/>
                  </a:lnTo>
                  <a:lnTo>
                    <a:pt x="5961" y="21600"/>
                  </a:lnTo>
                  <a:lnTo>
                    <a:pt x="20526" y="21266"/>
                  </a:lnTo>
                  <a:lnTo>
                    <a:pt x="21600" y="0"/>
                  </a:lnTo>
                  <a:lnTo>
                    <a:pt x="5327" y="736"/>
                  </a:lnTo>
                  <a:close/>
                </a:path>
              </a:pathLst>
            </a:custGeom>
            <a:grpFill/>
            <a:ln w="25400" cap="flat">
              <a:noFill/>
              <a:prstDash val="solid"/>
              <a:miter lim="400000"/>
            </a:ln>
            <a:effectLst/>
          </p:spPr>
          <p:txBody>
            <a:bodyPr anchor="ctr"/>
            <a:lstStyle/>
            <a:p>
              <a:pPr algn="ctr"/>
              <a:endParaRPr/>
            </a:p>
          </p:txBody>
        </p:sp>
        <p:sp>
          <p:nvSpPr>
            <p:cNvPr id="62" name="ïṧļíḋê">
              <a:extLst>
                <a:ext uri="{FF2B5EF4-FFF2-40B4-BE49-F238E27FC236}">
                  <a16:creationId xmlns:a16="http://schemas.microsoft.com/office/drawing/2014/main" xmlns="" id="{B8C14BCC-585A-43F6-B75B-50F6CAC2D37E}"/>
                </a:ext>
              </a:extLst>
            </p:cNvPr>
            <p:cNvSpPr/>
            <p:nvPr/>
          </p:nvSpPr>
          <p:spPr>
            <a:xfrm>
              <a:off x="3443086" y="3638761"/>
              <a:ext cx="16360" cy="22038"/>
            </a:xfrm>
            <a:custGeom>
              <a:avLst/>
              <a:gdLst/>
              <a:ahLst/>
              <a:cxnLst>
                <a:cxn ang="0">
                  <a:pos x="wd2" y="hd2"/>
                </a:cxn>
                <a:cxn ang="5400000">
                  <a:pos x="wd2" y="hd2"/>
                </a:cxn>
                <a:cxn ang="10800000">
                  <a:pos x="wd2" y="hd2"/>
                </a:cxn>
                <a:cxn ang="16200000">
                  <a:pos x="wd2" y="hd2"/>
                </a:cxn>
              </a:cxnLst>
              <a:rect l="0" t="0" r="r" b="b"/>
              <a:pathLst>
                <a:path w="21600" h="21600" extrusionOk="0">
                  <a:moveTo>
                    <a:pt x="11127" y="0"/>
                  </a:moveTo>
                  <a:lnTo>
                    <a:pt x="0" y="9654"/>
                  </a:lnTo>
                  <a:lnTo>
                    <a:pt x="3308" y="20145"/>
                  </a:lnTo>
                  <a:lnTo>
                    <a:pt x="16235" y="21600"/>
                  </a:lnTo>
                  <a:lnTo>
                    <a:pt x="21600" y="6811"/>
                  </a:lnTo>
                  <a:lnTo>
                    <a:pt x="11127" y="0"/>
                  </a:lnTo>
                  <a:close/>
                </a:path>
              </a:pathLst>
            </a:custGeom>
            <a:grpFill/>
            <a:ln w="25400" cap="flat">
              <a:noFill/>
              <a:prstDash val="solid"/>
              <a:miter lim="400000"/>
            </a:ln>
            <a:effectLst/>
          </p:spPr>
          <p:txBody>
            <a:bodyPr anchor="ctr"/>
            <a:lstStyle/>
            <a:p>
              <a:pPr algn="ctr"/>
              <a:endParaRPr/>
            </a:p>
          </p:txBody>
        </p:sp>
        <p:sp>
          <p:nvSpPr>
            <p:cNvPr id="63" name="iṩḻiďê">
              <a:extLst>
                <a:ext uri="{FF2B5EF4-FFF2-40B4-BE49-F238E27FC236}">
                  <a16:creationId xmlns:a16="http://schemas.microsoft.com/office/drawing/2014/main" xmlns="" id="{AB629BFF-6B0E-4BC3-80C8-EE4CAD19EEFC}"/>
                </a:ext>
              </a:extLst>
            </p:cNvPr>
            <p:cNvSpPr/>
            <p:nvPr/>
          </p:nvSpPr>
          <p:spPr>
            <a:xfrm>
              <a:off x="3429659" y="3689387"/>
              <a:ext cx="39165" cy="38527"/>
            </a:xfrm>
            <a:custGeom>
              <a:avLst/>
              <a:gdLst/>
              <a:ahLst/>
              <a:cxnLst>
                <a:cxn ang="0">
                  <a:pos x="wd2" y="hd2"/>
                </a:cxn>
                <a:cxn ang="5400000">
                  <a:pos x="wd2" y="hd2"/>
                </a:cxn>
                <a:cxn ang="10800000">
                  <a:pos x="wd2" y="hd2"/>
                </a:cxn>
                <a:cxn ang="16200000">
                  <a:pos x="wd2" y="hd2"/>
                </a:cxn>
              </a:cxnLst>
              <a:rect l="0" t="0" r="r" b="b"/>
              <a:pathLst>
                <a:path w="21600" h="21600" extrusionOk="0">
                  <a:moveTo>
                    <a:pt x="14904" y="867"/>
                  </a:moveTo>
                  <a:lnTo>
                    <a:pt x="8331" y="0"/>
                  </a:lnTo>
                  <a:lnTo>
                    <a:pt x="2816" y="2733"/>
                  </a:lnTo>
                  <a:lnTo>
                    <a:pt x="6666" y="6397"/>
                  </a:lnTo>
                  <a:lnTo>
                    <a:pt x="2928" y="11440"/>
                  </a:lnTo>
                  <a:lnTo>
                    <a:pt x="0" y="16520"/>
                  </a:lnTo>
                  <a:lnTo>
                    <a:pt x="4665" y="21600"/>
                  </a:lnTo>
                  <a:lnTo>
                    <a:pt x="15744" y="21600"/>
                  </a:lnTo>
                  <a:lnTo>
                    <a:pt x="16989" y="14679"/>
                  </a:lnTo>
                  <a:lnTo>
                    <a:pt x="17830" y="9194"/>
                  </a:lnTo>
                  <a:lnTo>
                    <a:pt x="21600" y="3831"/>
                  </a:lnTo>
                  <a:lnTo>
                    <a:pt x="19513" y="592"/>
                  </a:lnTo>
                  <a:lnTo>
                    <a:pt x="14904" y="867"/>
                  </a:lnTo>
                  <a:close/>
                </a:path>
              </a:pathLst>
            </a:custGeom>
            <a:grpFill/>
            <a:ln w="25400" cap="flat">
              <a:noFill/>
              <a:prstDash val="solid"/>
              <a:miter lim="400000"/>
            </a:ln>
            <a:effectLst/>
          </p:spPr>
          <p:txBody>
            <a:bodyPr anchor="ctr"/>
            <a:lstStyle/>
            <a:p>
              <a:pPr algn="ctr"/>
              <a:endParaRPr/>
            </a:p>
          </p:txBody>
        </p:sp>
        <p:sp>
          <p:nvSpPr>
            <p:cNvPr id="64" name="îSlïḋe">
              <a:extLst>
                <a:ext uri="{FF2B5EF4-FFF2-40B4-BE49-F238E27FC236}">
                  <a16:creationId xmlns:a16="http://schemas.microsoft.com/office/drawing/2014/main" xmlns="" id="{8C934D7F-C37C-495A-8334-1AA3B2E68E7F}"/>
                </a:ext>
              </a:extLst>
            </p:cNvPr>
            <p:cNvSpPr/>
            <p:nvPr/>
          </p:nvSpPr>
          <p:spPr>
            <a:xfrm>
              <a:off x="3541688" y="3591732"/>
              <a:ext cx="25710" cy="21915"/>
            </a:xfrm>
            <a:custGeom>
              <a:avLst/>
              <a:gdLst/>
              <a:ahLst/>
              <a:cxnLst>
                <a:cxn ang="0">
                  <a:pos x="wd2" y="hd2"/>
                </a:cxn>
                <a:cxn ang="5400000">
                  <a:pos x="wd2" y="hd2"/>
                </a:cxn>
                <a:cxn ang="10800000">
                  <a:pos x="wd2" y="hd2"/>
                </a:cxn>
                <a:cxn ang="16200000">
                  <a:pos x="wd2" y="hd2"/>
                </a:cxn>
              </a:cxnLst>
              <a:rect l="0" t="0" r="r" b="b"/>
              <a:pathLst>
                <a:path w="21600" h="21600" extrusionOk="0">
                  <a:moveTo>
                    <a:pt x="6204" y="0"/>
                  </a:moveTo>
                  <a:lnTo>
                    <a:pt x="385" y="10265"/>
                  </a:lnTo>
                  <a:lnTo>
                    <a:pt x="0" y="20853"/>
                  </a:lnTo>
                  <a:lnTo>
                    <a:pt x="13483" y="21600"/>
                  </a:lnTo>
                  <a:lnTo>
                    <a:pt x="21600" y="18646"/>
                  </a:lnTo>
                  <a:lnTo>
                    <a:pt x="9663" y="9934"/>
                  </a:lnTo>
                  <a:lnTo>
                    <a:pt x="6204" y="0"/>
                  </a:lnTo>
                  <a:close/>
                </a:path>
              </a:pathLst>
            </a:custGeom>
            <a:grpFill/>
            <a:ln w="25400" cap="flat">
              <a:noFill/>
              <a:prstDash val="solid"/>
              <a:miter lim="400000"/>
            </a:ln>
            <a:effectLst/>
          </p:spPr>
          <p:txBody>
            <a:bodyPr anchor="ctr"/>
            <a:lstStyle/>
            <a:p>
              <a:pPr algn="ctr"/>
              <a:endParaRPr/>
            </a:p>
          </p:txBody>
        </p:sp>
        <p:sp>
          <p:nvSpPr>
            <p:cNvPr id="65" name="išḻîḍè">
              <a:extLst>
                <a:ext uri="{FF2B5EF4-FFF2-40B4-BE49-F238E27FC236}">
                  <a16:creationId xmlns:a16="http://schemas.microsoft.com/office/drawing/2014/main" xmlns="" id="{8B4B97B6-6D20-4579-8FBE-2360D0EDBBC2}"/>
                </a:ext>
              </a:extLst>
            </p:cNvPr>
            <p:cNvSpPr/>
            <p:nvPr/>
          </p:nvSpPr>
          <p:spPr>
            <a:xfrm>
              <a:off x="3470588" y="3663018"/>
              <a:ext cx="21475" cy="16360"/>
            </a:xfrm>
            <a:custGeom>
              <a:avLst/>
              <a:gdLst/>
              <a:ahLst/>
              <a:cxnLst>
                <a:cxn ang="0">
                  <a:pos x="wd2" y="hd2"/>
                </a:cxn>
                <a:cxn ang="5400000">
                  <a:pos x="wd2" y="hd2"/>
                </a:cxn>
                <a:cxn ang="10800000">
                  <a:pos x="wd2" y="hd2"/>
                </a:cxn>
                <a:cxn ang="16200000">
                  <a:pos x="wd2" y="hd2"/>
                </a:cxn>
              </a:cxnLst>
              <a:rect l="0" t="0" r="r" b="b"/>
              <a:pathLst>
                <a:path w="21600" h="21600" extrusionOk="0">
                  <a:moveTo>
                    <a:pt x="17020" y="3205"/>
                  </a:moveTo>
                  <a:lnTo>
                    <a:pt x="7333" y="0"/>
                  </a:lnTo>
                  <a:lnTo>
                    <a:pt x="0" y="8914"/>
                  </a:lnTo>
                  <a:lnTo>
                    <a:pt x="4730" y="21600"/>
                  </a:lnTo>
                  <a:lnTo>
                    <a:pt x="21600" y="21600"/>
                  </a:lnTo>
                  <a:lnTo>
                    <a:pt x="17020" y="3205"/>
                  </a:lnTo>
                  <a:close/>
                </a:path>
              </a:pathLst>
            </a:custGeom>
            <a:grpFill/>
            <a:ln w="25400" cap="flat">
              <a:noFill/>
              <a:prstDash val="solid"/>
              <a:miter lim="400000"/>
            </a:ln>
            <a:effectLst/>
          </p:spPr>
          <p:txBody>
            <a:bodyPr anchor="ctr"/>
            <a:lstStyle/>
            <a:p>
              <a:pPr algn="ctr"/>
              <a:endParaRPr/>
            </a:p>
          </p:txBody>
        </p:sp>
        <p:sp>
          <p:nvSpPr>
            <p:cNvPr id="66" name="iṩľîde">
              <a:extLst>
                <a:ext uri="{FF2B5EF4-FFF2-40B4-BE49-F238E27FC236}">
                  <a16:creationId xmlns:a16="http://schemas.microsoft.com/office/drawing/2014/main" xmlns="" id="{6C993C88-2102-4482-8604-B8C2F5410272}"/>
                </a:ext>
              </a:extLst>
            </p:cNvPr>
            <p:cNvSpPr/>
            <p:nvPr/>
          </p:nvSpPr>
          <p:spPr>
            <a:xfrm>
              <a:off x="1825926" y="2244407"/>
              <a:ext cx="83204" cy="74274"/>
            </a:xfrm>
            <a:custGeom>
              <a:avLst/>
              <a:gdLst/>
              <a:ahLst/>
              <a:cxnLst>
                <a:cxn ang="0">
                  <a:pos x="wd2" y="hd2"/>
                </a:cxn>
                <a:cxn ang="5400000">
                  <a:pos x="wd2" y="hd2"/>
                </a:cxn>
                <a:cxn ang="10800000">
                  <a:pos x="wd2" y="hd2"/>
                </a:cxn>
                <a:cxn ang="16200000">
                  <a:pos x="wd2" y="hd2"/>
                </a:cxn>
              </a:cxnLst>
              <a:rect l="0" t="0" r="r" b="b"/>
              <a:pathLst>
                <a:path w="21600" h="21600" extrusionOk="0">
                  <a:moveTo>
                    <a:pt x="6117" y="146"/>
                  </a:moveTo>
                  <a:lnTo>
                    <a:pt x="3502" y="1771"/>
                  </a:lnTo>
                  <a:lnTo>
                    <a:pt x="0" y="2955"/>
                  </a:lnTo>
                  <a:lnTo>
                    <a:pt x="708" y="6398"/>
                  </a:lnTo>
                  <a:lnTo>
                    <a:pt x="4312" y="9886"/>
                  </a:lnTo>
                  <a:lnTo>
                    <a:pt x="5691" y="13614"/>
                  </a:lnTo>
                  <a:lnTo>
                    <a:pt x="8851" y="16257"/>
                  </a:lnTo>
                  <a:lnTo>
                    <a:pt x="10889" y="16698"/>
                  </a:lnTo>
                  <a:lnTo>
                    <a:pt x="13588" y="19994"/>
                  </a:lnTo>
                  <a:lnTo>
                    <a:pt x="16096" y="21600"/>
                  </a:lnTo>
                  <a:lnTo>
                    <a:pt x="19232" y="21600"/>
                  </a:lnTo>
                  <a:lnTo>
                    <a:pt x="21394" y="20279"/>
                  </a:lnTo>
                  <a:lnTo>
                    <a:pt x="21600" y="17056"/>
                  </a:lnTo>
                  <a:lnTo>
                    <a:pt x="19554" y="13017"/>
                  </a:lnTo>
                  <a:lnTo>
                    <a:pt x="19158" y="10006"/>
                  </a:lnTo>
                  <a:lnTo>
                    <a:pt x="17375" y="5389"/>
                  </a:lnTo>
                  <a:lnTo>
                    <a:pt x="14075" y="5389"/>
                  </a:lnTo>
                  <a:lnTo>
                    <a:pt x="11979" y="3782"/>
                  </a:lnTo>
                  <a:lnTo>
                    <a:pt x="10857" y="1891"/>
                  </a:lnTo>
                  <a:lnTo>
                    <a:pt x="8909" y="0"/>
                  </a:lnTo>
                  <a:lnTo>
                    <a:pt x="6117" y="146"/>
                  </a:lnTo>
                  <a:close/>
                </a:path>
              </a:pathLst>
            </a:custGeom>
            <a:grpFill/>
            <a:ln w="25400" cap="flat">
              <a:noFill/>
              <a:prstDash val="solid"/>
              <a:miter lim="400000"/>
            </a:ln>
            <a:effectLst/>
          </p:spPr>
          <p:txBody>
            <a:bodyPr anchor="ctr"/>
            <a:lstStyle/>
            <a:p>
              <a:pPr algn="ctr"/>
              <a:endParaRPr/>
            </a:p>
          </p:txBody>
        </p:sp>
        <p:sp>
          <p:nvSpPr>
            <p:cNvPr id="67" name="ïślïďè">
              <a:extLst>
                <a:ext uri="{FF2B5EF4-FFF2-40B4-BE49-F238E27FC236}">
                  <a16:creationId xmlns:a16="http://schemas.microsoft.com/office/drawing/2014/main" xmlns="" id="{6B72B374-A2FD-4719-BBDF-91410F5FF3BF}"/>
                </a:ext>
              </a:extLst>
            </p:cNvPr>
            <p:cNvSpPr/>
            <p:nvPr/>
          </p:nvSpPr>
          <p:spPr>
            <a:xfrm>
              <a:off x="1823323" y="2056804"/>
              <a:ext cx="44228" cy="48802"/>
            </a:xfrm>
            <a:custGeom>
              <a:avLst/>
              <a:gdLst/>
              <a:ahLst/>
              <a:cxnLst>
                <a:cxn ang="0">
                  <a:pos x="wd2" y="hd2"/>
                </a:cxn>
                <a:cxn ang="5400000">
                  <a:pos x="wd2" y="hd2"/>
                </a:cxn>
                <a:cxn ang="10800000">
                  <a:pos x="wd2" y="hd2"/>
                </a:cxn>
                <a:cxn ang="16200000">
                  <a:pos x="wd2" y="hd2"/>
                </a:cxn>
              </a:cxnLst>
              <a:rect l="0" t="0" r="r" b="b"/>
              <a:pathLst>
                <a:path w="21600" h="21600" extrusionOk="0">
                  <a:moveTo>
                    <a:pt x="16460" y="0"/>
                  </a:moveTo>
                  <a:lnTo>
                    <a:pt x="9924" y="1900"/>
                  </a:lnTo>
                  <a:lnTo>
                    <a:pt x="4018" y="6719"/>
                  </a:lnTo>
                  <a:lnTo>
                    <a:pt x="0" y="11386"/>
                  </a:lnTo>
                  <a:lnTo>
                    <a:pt x="7069" y="14725"/>
                  </a:lnTo>
                  <a:lnTo>
                    <a:pt x="9537" y="18288"/>
                  </a:lnTo>
                  <a:lnTo>
                    <a:pt x="13341" y="21600"/>
                  </a:lnTo>
                  <a:lnTo>
                    <a:pt x="16742" y="19182"/>
                  </a:lnTo>
                  <a:lnTo>
                    <a:pt x="14522" y="13942"/>
                  </a:lnTo>
                  <a:lnTo>
                    <a:pt x="18621" y="10604"/>
                  </a:lnTo>
                  <a:lnTo>
                    <a:pt x="21600" y="4903"/>
                  </a:lnTo>
                  <a:lnTo>
                    <a:pt x="16460" y="0"/>
                  </a:lnTo>
                  <a:close/>
                </a:path>
              </a:pathLst>
            </a:custGeom>
            <a:grpFill/>
            <a:ln w="25400" cap="flat">
              <a:noFill/>
              <a:prstDash val="solid"/>
              <a:miter lim="400000"/>
            </a:ln>
            <a:effectLst/>
          </p:spPr>
          <p:txBody>
            <a:bodyPr anchor="ctr"/>
            <a:lstStyle/>
            <a:p>
              <a:pPr algn="ctr"/>
              <a:endParaRPr/>
            </a:p>
          </p:txBody>
        </p:sp>
        <p:sp>
          <p:nvSpPr>
            <p:cNvPr id="68" name="ïṣḷïḓé">
              <a:extLst>
                <a:ext uri="{FF2B5EF4-FFF2-40B4-BE49-F238E27FC236}">
                  <a16:creationId xmlns:a16="http://schemas.microsoft.com/office/drawing/2014/main" xmlns="" id="{E2AAC76B-B5B1-4D57-A3EF-93F89D7219E3}"/>
                </a:ext>
              </a:extLst>
            </p:cNvPr>
            <p:cNvSpPr/>
            <p:nvPr/>
          </p:nvSpPr>
          <p:spPr>
            <a:xfrm>
              <a:off x="1819244" y="2000935"/>
              <a:ext cx="28061" cy="42326"/>
            </a:xfrm>
            <a:custGeom>
              <a:avLst/>
              <a:gdLst/>
              <a:ahLst/>
              <a:cxnLst>
                <a:cxn ang="0">
                  <a:pos x="wd2" y="hd2"/>
                </a:cxn>
                <a:cxn ang="5400000">
                  <a:pos x="wd2" y="hd2"/>
                </a:cxn>
                <a:cxn ang="10800000">
                  <a:pos x="wd2" y="hd2"/>
                </a:cxn>
                <a:cxn ang="16200000">
                  <a:pos x="wd2" y="hd2"/>
                </a:cxn>
              </a:cxnLst>
              <a:rect l="0" t="0" r="r" b="b"/>
              <a:pathLst>
                <a:path w="21600" h="21600" extrusionOk="0">
                  <a:moveTo>
                    <a:pt x="15900" y="0"/>
                  </a:moveTo>
                  <a:lnTo>
                    <a:pt x="5701" y="4155"/>
                  </a:lnTo>
                  <a:lnTo>
                    <a:pt x="0" y="9292"/>
                  </a:lnTo>
                  <a:lnTo>
                    <a:pt x="3627" y="15800"/>
                  </a:lnTo>
                  <a:lnTo>
                    <a:pt x="11688" y="21600"/>
                  </a:lnTo>
                  <a:lnTo>
                    <a:pt x="13818" y="14011"/>
                  </a:lnTo>
                  <a:lnTo>
                    <a:pt x="14405" y="8116"/>
                  </a:lnTo>
                  <a:lnTo>
                    <a:pt x="21600" y="3749"/>
                  </a:lnTo>
                  <a:lnTo>
                    <a:pt x="15900" y="0"/>
                  </a:lnTo>
                  <a:close/>
                </a:path>
              </a:pathLst>
            </a:custGeom>
            <a:grpFill/>
            <a:ln w="25400" cap="flat">
              <a:noFill/>
              <a:prstDash val="solid"/>
              <a:miter lim="400000"/>
            </a:ln>
            <a:effectLst/>
          </p:spPr>
          <p:txBody>
            <a:bodyPr anchor="ctr"/>
            <a:lstStyle/>
            <a:p>
              <a:pPr algn="ctr"/>
              <a:endParaRPr/>
            </a:p>
          </p:txBody>
        </p:sp>
        <p:sp>
          <p:nvSpPr>
            <p:cNvPr id="69" name="íŝļíḑê">
              <a:extLst>
                <a:ext uri="{FF2B5EF4-FFF2-40B4-BE49-F238E27FC236}">
                  <a16:creationId xmlns:a16="http://schemas.microsoft.com/office/drawing/2014/main" xmlns="" id="{D48A1463-9C01-47A0-A041-F9A2188B18D0}"/>
                </a:ext>
              </a:extLst>
            </p:cNvPr>
            <p:cNvSpPr/>
            <p:nvPr/>
          </p:nvSpPr>
          <p:spPr>
            <a:xfrm>
              <a:off x="1856174" y="2020886"/>
              <a:ext cx="16360" cy="18569"/>
            </a:xfrm>
            <a:custGeom>
              <a:avLst/>
              <a:gdLst/>
              <a:ahLst/>
              <a:cxnLst>
                <a:cxn ang="0">
                  <a:pos x="wd2" y="hd2"/>
                </a:cxn>
                <a:cxn ang="5400000">
                  <a:pos x="wd2" y="hd2"/>
                </a:cxn>
                <a:cxn ang="10800000">
                  <a:pos x="wd2" y="hd2"/>
                </a:cxn>
                <a:cxn ang="16200000">
                  <a:pos x="wd2" y="hd2"/>
                </a:cxn>
              </a:cxnLst>
              <a:rect l="0" t="0" r="r" b="b"/>
              <a:pathLst>
                <a:path w="21600" h="21600" extrusionOk="0">
                  <a:moveTo>
                    <a:pt x="6929" y="0"/>
                  </a:moveTo>
                  <a:lnTo>
                    <a:pt x="0" y="10904"/>
                  </a:lnTo>
                  <a:lnTo>
                    <a:pt x="10299" y="21600"/>
                  </a:lnTo>
                  <a:lnTo>
                    <a:pt x="21600" y="13776"/>
                  </a:lnTo>
                  <a:lnTo>
                    <a:pt x="19395" y="5259"/>
                  </a:lnTo>
                  <a:lnTo>
                    <a:pt x="6929" y="0"/>
                  </a:lnTo>
                  <a:close/>
                </a:path>
              </a:pathLst>
            </a:custGeom>
            <a:grpFill/>
            <a:ln w="25400" cap="flat">
              <a:noFill/>
              <a:prstDash val="solid"/>
              <a:miter lim="400000"/>
            </a:ln>
            <a:effectLst/>
          </p:spPr>
          <p:txBody>
            <a:bodyPr anchor="ctr"/>
            <a:lstStyle/>
            <a:p>
              <a:pPr algn="ctr"/>
              <a:endParaRPr/>
            </a:p>
          </p:txBody>
        </p:sp>
        <p:sp>
          <p:nvSpPr>
            <p:cNvPr id="70" name="ï$ḻiḑê">
              <a:extLst>
                <a:ext uri="{FF2B5EF4-FFF2-40B4-BE49-F238E27FC236}">
                  <a16:creationId xmlns:a16="http://schemas.microsoft.com/office/drawing/2014/main" xmlns="" id="{1D140F43-044D-4D17-BD0D-3A68A805F7E3}"/>
                </a:ext>
              </a:extLst>
            </p:cNvPr>
            <p:cNvSpPr/>
            <p:nvPr/>
          </p:nvSpPr>
          <p:spPr>
            <a:xfrm>
              <a:off x="1296107" y="1987859"/>
              <a:ext cx="91303" cy="42936"/>
            </a:xfrm>
            <a:custGeom>
              <a:avLst/>
              <a:gdLst/>
              <a:ahLst/>
              <a:cxnLst>
                <a:cxn ang="0">
                  <a:pos x="wd2" y="hd2"/>
                </a:cxn>
                <a:cxn ang="5400000">
                  <a:pos x="wd2" y="hd2"/>
                </a:cxn>
                <a:cxn ang="10800000">
                  <a:pos x="wd2" y="hd2"/>
                </a:cxn>
                <a:cxn ang="16200000">
                  <a:pos x="wd2" y="hd2"/>
                </a:cxn>
              </a:cxnLst>
              <a:rect l="0" t="0" r="r" b="b"/>
              <a:pathLst>
                <a:path w="21600" h="21600" extrusionOk="0">
                  <a:moveTo>
                    <a:pt x="17537" y="2831"/>
                  </a:moveTo>
                  <a:lnTo>
                    <a:pt x="10161" y="8024"/>
                  </a:lnTo>
                  <a:lnTo>
                    <a:pt x="5271" y="9340"/>
                  </a:lnTo>
                  <a:lnTo>
                    <a:pt x="1171" y="14295"/>
                  </a:lnTo>
                  <a:lnTo>
                    <a:pt x="0" y="19330"/>
                  </a:lnTo>
                  <a:lnTo>
                    <a:pt x="3343" y="21600"/>
                  </a:lnTo>
                  <a:lnTo>
                    <a:pt x="5268" y="16011"/>
                  </a:lnTo>
                  <a:lnTo>
                    <a:pt x="8817" y="15249"/>
                  </a:lnTo>
                  <a:lnTo>
                    <a:pt x="11276" y="14486"/>
                  </a:lnTo>
                  <a:lnTo>
                    <a:pt x="14517" y="13724"/>
                  </a:lnTo>
                  <a:lnTo>
                    <a:pt x="18179" y="13089"/>
                  </a:lnTo>
                  <a:lnTo>
                    <a:pt x="21239" y="5467"/>
                  </a:lnTo>
                  <a:lnTo>
                    <a:pt x="21600" y="162"/>
                  </a:lnTo>
                  <a:lnTo>
                    <a:pt x="19638" y="0"/>
                  </a:lnTo>
                  <a:lnTo>
                    <a:pt x="17537" y="2831"/>
                  </a:lnTo>
                  <a:close/>
                </a:path>
              </a:pathLst>
            </a:custGeom>
            <a:grpFill/>
            <a:ln w="25400" cap="flat">
              <a:noFill/>
              <a:prstDash val="solid"/>
              <a:miter lim="400000"/>
            </a:ln>
            <a:effectLst/>
          </p:spPr>
          <p:txBody>
            <a:bodyPr anchor="ctr"/>
            <a:lstStyle/>
            <a:p>
              <a:pPr algn="ctr"/>
              <a:endParaRPr/>
            </a:p>
          </p:txBody>
        </p:sp>
        <p:sp>
          <p:nvSpPr>
            <p:cNvPr id="71" name="îṡľiḋé">
              <a:extLst>
                <a:ext uri="{FF2B5EF4-FFF2-40B4-BE49-F238E27FC236}">
                  <a16:creationId xmlns:a16="http://schemas.microsoft.com/office/drawing/2014/main" xmlns="" id="{1BA6E7DE-1CB8-457B-9737-C8EF8316FEB7}"/>
                </a:ext>
              </a:extLst>
            </p:cNvPr>
            <p:cNvSpPr/>
            <p:nvPr/>
          </p:nvSpPr>
          <p:spPr>
            <a:xfrm>
              <a:off x="2777576" y="3634434"/>
              <a:ext cx="1575803" cy="2366543"/>
            </a:xfrm>
            <a:custGeom>
              <a:avLst/>
              <a:gdLst/>
              <a:ahLst/>
              <a:cxnLst>
                <a:cxn ang="0">
                  <a:pos x="wd2" y="hd2"/>
                </a:cxn>
                <a:cxn ang="5400000">
                  <a:pos x="wd2" y="hd2"/>
                </a:cxn>
                <a:cxn ang="10800000">
                  <a:pos x="wd2" y="hd2"/>
                </a:cxn>
                <a:cxn ang="16200000">
                  <a:pos x="wd2" y="hd2"/>
                </a:cxn>
              </a:cxnLst>
              <a:rect l="0" t="0" r="r" b="b"/>
              <a:pathLst>
                <a:path w="21600" h="21600" extrusionOk="0">
                  <a:moveTo>
                    <a:pt x="869" y="1016"/>
                  </a:moveTo>
                  <a:lnTo>
                    <a:pt x="1153" y="974"/>
                  </a:lnTo>
                  <a:lnTo>
                    <a:pt x="1415" y="1017"/>
                  </a:lnTo>
                  <a:lnTo>
                    <a:pt x="1706" y="1125"/>
                  </a:lnTo>
                  <a:lnTo>
                    <a:pt x="1964" y="1238"/>
                  </a:lnTo>
                  <a:lnTo>
                    <a:pt x="2173" y="1355"/>
                  </a:lnTo>
                  <a:lnTo>
                    <a:pt x="2350" y="1292"/>
                  </a:lnTo>
                  <a:lnTo>
                    <a:pt x="2416" y="1193"/>
                  </a:lnTo>
                  <a:lnTo>
                    <a:pt x="2643" y="1138"/>
                  </a:lnTo>
                  <a:lnTo>
                    <a:pt x="2768" y="931"/>
                  </a:lnTo>
                  <a:lnTo>
                    <a:pt x="2901" y="758"/>
                  </a:lnTo>
                  <a:lnTo>
                    <a:pt x="3075" y="584"/>
                  </a:lnTo>
                  <a:lnTo>
                    <a:pt x="3218" y="492"/>
                  </a:lnTo>
                  <a:lnTo>
                    <a:pt x="3455" y="405"/>
                  </a:lnTo>
                  <a:lnTo>
                    <a:pt x="3796" y="405"/>
                  </a:lnTo>
                  <a:lnTo>
                    <a:pt x="4006" y="344"/>
                  </a:lnTo>
                  <a:lnTo>
                    <a:pt x="4155" y="198"/>
                  </a:lnTo>
                  <a:lnTo>
                    <a:pt x="4308" y="101"/>
                  </a:lnTo>
                  <a:lnTo>
                    <a:pt x="4423" y="34"/>
                  </a:lnTo>
                  <a:lnTo>
                    <a:pt x="4684" y="0"/>
                  </a:lnTo>
                  <a:lnTo>
                    <a:pt x="4809" y="15"/>
                  </a:lnTo>
                  <a:lnTo>
                    <a:pt x="4798" y="104"/>
                  </a:lnTo>
                  <a:lnTo>
                    <a:pt x="4656" y="173"/>
                  </a:lnTo>
                  <a:lnTo>
                    <a:pt x="4518" y="268"/>
                  </a:lnTo>
                  <a:lnTo>
                    <a:pt x="4466" y="385"/>
                  </a:lnTo>
                  <a:lnTo>
                    <a:pt x="4483" y="636"/>
                  </a:lnTo>
                  <a:lnTo>
                    <a:pt x="4421" y="753"/>
                  </a:lnTo>
                  <a:lnTo>
                    <a:pt x="4365" y="838"/>
                  </a:lnTo>
                  <a:lnTo>
                    <a:pt x="4375" y="962"/>
                  </a:lnTo>
                  <a:lnTo>
                    <a:pt x="4434" y="1080"/>
                  </a:lnTo>
                  <a:lnTo>
                    <a:pt x="4626" y="1121"/>
                  </a:lnTo>
                  <a:lnTo>
                    <a:pt x="4821" y="1077"/>
                  </a:lnTo>
                  <a:lnTo>
                    <a:pt x="4911" y="964"/>
                  </a:lnTo>
                  <a:lnTo>
                    <a:pt x="5012" y="863"/>
                  </a:lnTo>
                  <a:lnTo>
                    <a:pt x="5002" y="773"/>
                  </a:lnTo>
                  <a:lnTo>
                    <a:pt x="4888" y="691"/>
                  </a:lnTo>
                  <a:lnTo>
                    <a:pt x="4815" y="594"/>
                  </a:lnTo>
                  <a:cubicBezTo>
                    <a:pt x="4810" y="569"/>
                    <a:pt x="4818" y="543"/>
                    <a:pt x="4835" y="521"/>
                  </a:cubicBezTo>
                  <a:cubicBezTo>
                    <a:pt x="4864" y="484"/>
                    <a:pt x="4917" y="459"/>
                    <a:pt x="4977" y="452"/>
                  </a:cubicBezTo>
                  <a:lnTo>
                    <a:pt x="5179" y="365"/>
                  </a:lnTo>
                  <a:lnTo>
                    <a:pt x="5325" y="234"/>
                  </a:lnTo>
                  <a:lnTo>
                    <a:pt x="5398" y="181"/>
                  </a:lnTo>
                  <a:lnTo>
                    <a:pt x="5513" y="174"/>
                  </a:lnTo>
                  <a:lnTo>
                    <a:pt x="5658" y="180"/>
                  </a:lnTo>
                  <a:lnTo>
                    <a:pt x="5845" y="279"/>
                  </a:lnTo>
                  <a:lnTo>
                    <a:pt x="6023" y="369"/>
                  </a:lnTo>
                  <a:lnTo>
                    <a:pt x="6158" y="486"/>
                  </a:lnTo>
                  <a:lnTo>
                    <a:pt x="6252" y="563"/>
                  </a:lnTo>
                  <a:lnTo>
                    <a:pt x="6423" y="602"/>
                  </a:lnTo>
                  <a:lnTo>
                    <a:pt x="6760" y="602"/>
                  </a:lnTo>
                  <a:lnTo>
                    <a:pt x="6916" y="629"/>
                  </a:lnTo>
                  <a:lnTo>
                    <a:pt x="7159" y="658"/>
                  </a:lnTo>
                  <a:lnTo>
                    <a:pt x="7344" y="698"/>
                  </a:lnTo>
                  <a:lnTo>
                    <a:pt x="7500" y="785"/>
                  </a:lnTo>
                  <a:lnTo>
                    <a:pt x="7792" y="799"/>
                  </a:lnTo>
                  <a:lnTo>
                    <a:pt x="7945" y="725"/>
                  </a:lnTo>
                  <a:lnTo>
                    <a:pt x="8130" y="720"/>
                  </a:lnTo>
                  <a:lnTo>
                    <a:pt x="8343" y="741"/>
                  </a:lnTo>
                  <a:lnTo>
                    <a:pt x="8508" y="799"/>
                  </a:lnTo>
                  <a:lnTo>
                    <a:pt x="8764" y="882"/>
                  </a:lnTo>
                  <a:lnTo>
                    <a:pt x="9015" y="958"/>
                  </a:lnTo>
                  <a:lnTo>
                    <a:pt x="9502" y="1062"/>
                  </a:lnTo>
                  <a:lnTo>
                    <a:pt x="9816" y="1193"/>
                  </a:lnTo>
                  <a:lnTo>
                    <a:pt x="9920" y="1317"/>
                  </a:lnTo>
                  <a:lnTo>
                    <a:pt x="10065" y="1399"/>
                  </a:lnTo>
                  <a:lnTo>
                    <a:pt x="10187" y="1473"/>
                  </a:lnTo>
                  <a:lnTo>
                    <a:pt x="10298" y="1576"/>
                  </a:lnTo>
                  <a:lnTo>
                    <a:pt x="10339" y="1679"/>
                  </a:lnTo>
                  <a:lnTo>
                    <a:pt x="10420" y="1769"/>
                  </a:lnTo>
                  <a:lnTo>
                    <a:pt x="10606" y="1887"/>
                  </a:lnTo>
                  <a:lnTo>
                    <a:pt x="10818" y="2000"/>
                  </a:lnTo>
                  <a:lnTo>
                    <a:pt x="11131" y="2123"/>
                  </a:lnTo>
                  <a:lnTo>
                    <a:pt x="11378" y="2178"/>
                  </a:lnTo>
                  <a:lnTo>
                    <a:pt x="11636" y="2243"/>
                  </a:lnTo>
                  <a:lnTo>
                    <a:pt x="11855" y="2243"/>
                  </a:lnTo>
                  <a:lnTo>
                    <a:pt x="11990" y="2181"/>
                  </a:lnTo>
                  <a:lnTo>
                    <a:pt x="12151" y="2160"/>
                  </a:lnTo>
                  <a:lnTo>
                    <a:pt x="12356" y="2167"/>
                  </a:lnTo>
                  <a:lnTo>
                    <a:pt x="12575" y="2208"/>
                  </a:lnTo>
                  <a:lnTo>
                    <a:pt x="12707" y="2236"/>
                  </a:lnTo>
                  <a:lnTo>
                    <a:pt x="12850" y="2254"/>
                  </a:lnTo>
                  <a:lnTo>
                    <a:pt x="12964" y="2298"/>
                  </a:lnTo>
                  <a:lnTo>
                    <a:pt x="13152" y="2421"/>
                  </a:lnTo>
                  <a:lnTo>
                    <a:pt x="13358" y="2525"/>
                  </a:lnTo>
                  <a:lnTo>
                    <a:pt x="13524" y="2594"/>
                  </a:lnTo>
                  <a:lnTo>
                    <a:pt x="13666" y="2651"/>
                  </a:lnTo>
                  <a:lnTo>
                    <a:pt x="13833" y="2742"/>
                  </a:lnTo>
                  <a:lnTo>
                    <a:pt x="13864" y="2891"/>
                  </a:lnTo>
                  <a:lnTo>
                    <a:pt x="13944" y="3025"/>
                  </a:lnTo>
                  <a:lnTo>
                    <a:pt x="14059" y="3126"/>
                  </a:lnTo>
                  <a:lnTo>
                    <a:pt x="14069" y="3246"/>
                  </a:lnTo>
                  <a:lnTo>
                    <a:pt x="14069" y="3383"/>
                  </a:lnTo>
                  <a:lnTo>
                    <a:pt x="14132" y="3485"/>
                  </a:lnTo>
                  <a:lnTo>
                    <a:pt x="14251" y="3544"/>
                  </a:lnTo>
                  <a:lnTo>
                    <a:pt x="14376" y="3565"/>
                  </a:lnTo>
                  <a:lnTo>
                    <a:pt x="14376" y="3654"/>
                  </a:lnTo>
                  <a:lnTo>
                    <a:pt x="14240" y="3723"/>
                  </a:lnTo>
                  <a:lnTo>
                    <a:pt x="14147" y="3806"/>
                  </a:lnTo>
                  <a:lnTo>
                    <a:pt x="14084" y="3898"/>
                  </a:lnTo>
                  <a:lnTo>
                    <a:pt x="14021" y="4015"/>
                  </a:lnTo>
                  <a:lnTo>
                    <a:pt x="13892" y="4050"/>
                  </a:lnTo>
                  <a:lnTo>
                    <a:pt x="13746" y="4071"/>
                  </a:lnTo>
                  <a:lnTo>
                    <a:pt x="13369" y="4317"/>
                  </a:lnTo>
                  <a:lnTo>
                    <a:pt x="13296" y="4414"/>
                  </a:lnTo>
                  <a:lnTo>
                    <a:pt x="13244" y="4544"/>
                  </a:lnTo>
                  <a:lnTo>
                    <a:pt x="13401" y="4640"/>
                  </a:lnTo>
                  <a:lnTo>
                    <a:pt x="13638" y="4623"/>
                  </a:lnTo>
                  <a:lnTo>
                    <a:pt x="13801" y="4475"/>
                  </a:lnTo>
                  <a:lnTo>
                    <a:pt x="14058" y="4319"/>
                  </a:lnTo>
                  <a:lnTo>
                    <a:pt x="14233" y="4211"/>
                  </a:lnTo>
                  <a:lnTo>
                    <a:pt x="14406" y="4124"/>
                  </a:lnTo>
                  <a:lnTo>
                    <a:pt x="14601" y="4061"/>
                  </a:lnTo>
                  <a:lnTo>
                    <a:pt x="14824" y="4068"/>
                  </a:lnTo>
                  <a:lnTo>
                    <a:pt x="14950" y="4135"/>
                  </a:lnTo>
                  <a:lnTo>
                    <a:pt x="15054" y="4245"/>
                  </a:lnTo>
                  <a:lnTo>
                    <a:pt x="15054" y="4370"/>
                  </a:lnTo>
                  <a:lnTo>
                    <a:pt x="14772" y="4500"/>
                  </a:lnTo>
                  <a:lnTo>
                    <a:pt x="14706" y="4615"/>
                  </a:lnTo>
                  <a:lnTo>
                    <a:pt x="14561" y="4643"/>
                  </a:lnTo>
                  <a:lnTo>
                    <a:pt x="14369" y="4636"/>
                  </a:lnTo>
                  <a:lnTo>
                    <a:pt x="14297" y="4713"/>
                  </a:lnTo>
                  <a:lnTo>
                    <a:pt x="14537" y="4754"/>
                  </a:lnTo>
                  <a:lnTo>
                    <a:pt x="14713" y="4770"/>
                  </a:lnTo>
                  <a:lnTo>
                    <a:pt x="14862" y="4841"/>
                  </a:lnTo>
                  <a:lnTo>
                    <a:pt x="15018" y="4770"/>
                  </a:lnTo>
                  <a:lnTo>
                    <a:pt x="15209" y="4692"/>
                  </a:lnTo>
                  <a:lnTo>
                    <a:pt x="15341" y="4566"/>
                  </a:lnTo>
                  <a:lnTo>
                    <a:pt x="15491" y="4466"/>
                  </a:lnTo>
                  <a:lnTo>
                    <a:pt x="15585" y="4369"/>
                  </a:lnTo>
                  <a:lnTo>
                    <a:pt x="15846" y="4342"/>
                  </a:lnTo>
                  <a:lnTo>
                    <a:pt x="16125" y="4370"/>
                  </a:lnTo>
                  <a:lnTo>
                    <a:pt x="16397" y="4508"/>
                  </a:lnTo>
                  <a:lnTo>
                    <a:pt x="16564" y="4666"/>
                  </a:lnTo>
                  <a:lnTo>
                    <a:pt x="16723" y="4714"/>
                  </a:lnTo>
                  <a:lnTo>
                    <a:pt x="16844" y="4787"/>
                  </a:lnTo>
                  <a:lnTo>
                    <a:pt x="16817" y="4904"/>
                  </a:lnTo>
                  <a:lnTo>
                    <a:pt x="16751" y="4982"/>
                  </a:lnTo>
                  <a:lnTo>
                    <a:pt x="16751" y="5058"/>
                  </a:lnTo>
                  <a:lnTo>
                    <a:pt x="16949" y="5154"/>
                  </a:lnTo>
                  <a:lnTo>
                    <a:pt x="17116" y="5085"/>
                  </a:lnTo>
                  <a:lnTo>
                    <a:pt x="17332" y="5023"/>
                  </a:lnTo>
                  <a:lnTo>
                    <a:pt x="17569" y="4982"/>
                  </a:lnTo>
                  <a:lnTo>
                    <a:pt x="17746" y="4988"/>
                  </a:lnTo>
                  <a:lnTo>
                    <a:pt x="18122" y="5071"/>
                  </a:lnTo>
                  <a:lnTo>
                    <a:pt x="18476" y="5071"/>
                  </a:lnTo>
                  <a:lnTo>
                    <a:pt x="18914" y="5085"/>
                  </a:lnTo>
                  <a:lnTo>
                    <a:pt x="19226" y="5085"/>
                  </a:lnTo>
                  <a:lnTo>
                    <a:pt x="19337" y="5145"/>
                  </a:lnTo>
                  <a:lnTo>
                    <a:pt x="19417" y="5245"/>
                  </a:lnTo>
                  <a:lnTo>
                    <a:pt x="19501" y="5384"/>
                  </a:lnTo>
                  <a:lnTo>
                    <a:pt x="19761" y="5515"/>
                  </a:lnTo>
                  <a:lnTo>
                    <a:pt x="20054" y="5632"/>
                  </a:lnTo>
                  <a:lnTo>
                    <a:pt x="20337" y="5763"/>
                  </a:lnTo>
                  <a:lnTo>
                    <a:pt x="20783" y="5818"/>
                  </a:lnTo>
                  <a:lnTo>
                    <a:pt x="21128" y="5832"/>
                  </a:lnTo>
                  <a:lnTo>
                    <a:pt x="21292" y="5922"/>
                  </a:lnTo>
                  <a:lnTo>
                    <a:pt x="21413" y="6000"/>
                  </a:lnTo>
                  <a:lnTo>
                    <a:pt x="21423" y="6110"/>
                  </a:lnTo>
                  <a:lnTo>
                    <a:pt x="21496" y="6233"/>
                  </a:lnTo>
                  <a:lnTo>
                    <a:pt x="21548" y="6335"/>
                  </a:lnTo>
                  <a:lnTo>
                    <a:pt x="21600" y="6459"/>
                  </a:lnTo>
                  <a:lnTo>
                    <a:pt x="21558" y="6567"/>
                  </a:lnTo>
                  <a:lnTo>
                    <a:pt x="21548" y="6744"/>
                  </a:lnTo>
                  <a:lnTo>
                    <a:pt x="21416" y="6872"/>
                  </a:lnTo>
                  <a:lnTo>
                    <a:pt x="21374" y="6999"/>
                  </a:lnTo>
                  <a:lnTo>
                    <a:pt x="21263" y="7141"/>
                  </a:lnTo>
                  <a:lnTo>
                    <a:pt x="20928" y="7257"/>
                  </a:lnTo>
                  <a:lnTo>
                    <a:pt x="20782" y="7498"/>
                  </a:lnTo>
                  <a:lnTo>
                    <a:pt x="20646" y="7643"/>
                  </a:lnTo>
                  <a:lnTo>
                    <a:pt x="20531" y="7747"/>
                  </a:lnTo>
                  <a:lnTo>
                    <a:pt x="20344" y="7910"/>
                  </a:lnTo>
                  <a:lnTo>
                    <a:pt x="20222" y="8109"/>
                  </a:lnTo>
                  <a:lnTo>
                    <a:pt x="19916" y="8196"/>
                  </a:lnTo>
                  <a:lnTo>
                    <a:pt x="19700" y="8360"/>
                  </a:lnTo>
                  <a:lnTo>
                    <a:pt x="19631" y="8498"/>
                  </a:lnTo>
                  <a:lnTo>
                    <a:pt x="19615" y="8867"/>
                  </a:lnTo>
                  <a:lnTo>
                    <a:pt x="19688" y="9089"/>
                  </a:lnTo>
                  <a:lnTo>
                    <a:pt x="19688" y="9302"/>
                  </a:lnTo>
                  <a:lnTo>
                    <a:pt x="19705" y="9546"/>
                  </a:lnTo>
                  <a:lnTo>
                    <a:pt x="19653" y="9772"/>
                  </a:lnTo>
                  <a:lnTo>
                    <a:pt x="19612" y="9950"/>
                  </a:lnTo>
                  <a:lnTo>
                    <a:pt x="19580" y="10104"/>
                  </a:lnTo>
                  <a:lnTo>
                    <a:pt x="19559" y="10281"/>
                  </a:lnTo>
                  <a:lnTo>
                    <a:pt x="19465" y="10449"/>
                  </a:lnTo>
                  <a:lnTo>
                    <a:pt x="19444" y="10661"/>
                  </a:lnTo>
                  <a:lnTo>
                    <a:pt x="19392" y="10797"/>
                  </a:lnTo>
                  <a:lnTo>
                    <a:pt x="19322" y="10935"/>
                  </a:lnTo>
                  <a:lnTo>
                    <a:pt x="19169" y="11064"/>
                  </a:lnTo>
                  <a:lnTo>
                    <a:pt x="19033" y="11278"/>
                  </a:lnTo>
                  <a:lnTo>
                    <a:pt x="18939" y="11393"/>
                  </a:lnTo>
                  <a:lnTo>
                    <a:pt x="18834" y="11511"/>
                  </a:lnTo>
                  <a:lnTo>
                    <a:pt x="18562" y="11665"/>
                  </a:lnTo>
                  <a:lnTo>
                    <a:pt x="18374" y="11762"/>
                  </a:lnTo>
                  <a:lnTo>
                    <a:pt x="18204" y="11755"/>
                  </a:lnTo>
                  <a:lnTo>
                    <a:pt x="18048" y="11735"/>
                  </a:lnTo>
                  <a:lnTo>
                    <a:pt x="17899" y="11638"/>
                  </a:lnTo>
                  <a:lnTo>
                    <a:pt x="17642" y="11707"/>
                  </a:lnTo>
                  <a:lnTo>
                    <a:pt x="17486" y="11796"/>
                  </a:lnTo>
                  <a:lnTo>
                    <a:pt x="17287" y="11941"/>
                  </a:lnTo>
                  <a:lnTo>
                    <a:pt x="17134" y="11969"/>
                  </a:lnTo>
                  <a:lnTo>
                    <a:pt x="16834" y="12015"/>
                  </a:lnTo>
                  <a:lnTo>
                    <a:pt x="16534" y="12077"/>
                  </a:lnTo>
                  <a:lnTo>
                    <a:pt x="16336" y="12167"/>
                  </a:lnTo>
                  <a:lnTo>
                    <a:pt x="16253" y="12270"/>
                  </a:lnTo>
                  <a:lnTo>
                    <a:pt x="16183" y="12325"/>
                  </a:lnTo>
                  <a:lnTo>
                    <a:pt x="16027" y="12380"/>
                  </a:lnTo>
                  <a:lnTo>
                    <a:pt x="15916" y="12449"/>
                  </a:lnTo>
                  <a:lnTo>
                    <a:pt x="15804" y="12518"/>
                  </a:lnTo>
                  <a:lnTo>
                    <a:pt x="15752" y="12629"/>
                  </a:lnTo>
                  <a:lnTo>
                    <a:pt x="15825" y="12724"/>
                  </a:lnTo>
                  <a:lnTo>
                    <a:pt x="15951" y="12849"/>
                  </a:lnTo>
                  <a:lnTo>
                    <a:pt x="15961" y="13008"/>
                  </a:lnTo>
                  <a:lnTo>
                    <a:pt x="15909" y="13192"/>
                  </a:lnTo>
                  <a:cubicBezTo>
                    <a:pt x="15880" y="13228"/>
                    <a:pt x="15856" y="13266"/>
                    <a:pt x="15840" y="13305"/>
                  </a:cubicBezTo>
                  <a:cubicBezTo>
                    <a:pt x="15812" y="13369"/>
                    <a:pt x="15801" y="13436"/>
                    <a:pt x="15809" y="13503"/>
                  </a:cubicBezTo>
                  <a:lnTo>
                    <a:pt x="15600" y="13652"/>
                  </a:lnTo>
                  <a:lnTo>
                    <a:pt x="15506" y="13742"/>
                  </a:lnTo>
                  <a:lnTo>
                    <a:pt x="15464" y="13846"/>
                  </a:lnTo>
                  <a:cubicBezTo>
                    <a:pt x="15464" y="13877"/>
                    <a:pt x="15464" y="13909"/>
                    <a:pt x="15464" y="13940"/>
                  </a:cubicBezTo>
                  <a:cubicBezTo>
                    <a:pt x="15464" y="13981"/>
                    <a:pt x="15464" y="14022"/>
                    <a:pt x="15464" y="14062"/>
                  </a:cubicBezTo>
                  <a:lnTo>
                    <a:pt x="15412" y="14177"/>
                  </a:lnTo>
                  <a:lnTo>
                    <a:pt x="15183" y="14308"/>
                  </a:lnTo>
                  <a:lnTo>
                    <a:pt x="15048" y="14443"/>
                  </a:lnTo>
                  <a:lnTo>
                    <a:pt x="14923" y="14578"/>
                  </a:lnTo>
                  <a:lnTo>
                    <a:pt x="14840" y="14707"/>
                  </a:lnTo>
                  <a:lnTo>
                    <a:pt x="14760" y="14868"/>
                  </a:lnTo>
                  <a:cubicBezTo>
                    <a:pt x="14740" y="14913"/>
                    <a:pt x="14716" y="14957"/>
                    <a:pt x="14687" y="14999"/>
                  </a:cubicBezTo>
                  <a:cubicBezTo>
                    <a:pt x="14660" y="15040"/>
                    <a:pt x="14629" y="15079"/>
                    <a:pt x="14593" y="15116"/>
                  </a:cubicBezTo>
                  <a:cubicBezTo>
                    <a:pt x="14565" y="15141"/>
                    <a:pt x="14538" y="15167"/>
                    <a:pt x="14510" y="15192"/>
                  </a:cubicBezTo>
                  <a:cubicBezTo>
                    <a:pt x="14469" y="15230"/>
                    <a:pt x="14429" y="15268"/>
                    <a:pt x="14390" y="15307"/>
                  </a:cubicBezTo>
                  <a:lnTo>
                    <a:pt x="14233" y="15431"/>
                  </a:lnTo>
                  <a:lnTo>
                    <a:pt x="14123" y="15518"/>
                  </a:lnTo>
                  <a:lnTo>
                    <a:pt x="13872" y="15628"/>
                  </a:lnTo>
                  <a:lnTo>
                    <a:pt x="13685" y="15663"/>
                  </a:lnTo>
                  <a:lnTo>
                    <a:pt x="13323" y="15670"/>
                  </a:lnTo>
                  <a:cubicBezTo>
                    <a:pt x="13286" y="15642"/>
                    <a:pt x="13245" y="15616"/>
                    <a:pt x="13201" y="15594"/>
                  </a:cubicBezTo>
                  <a:cubicBezTo>
                    <a:pt x="13122" y="15553"/>
                    <a:pt x="13034" y="15521"/>
                    <a:pt x="12939" y="15499"/>
                  </a:cubicBezTo>
                  <a:cubicBezTo>
                    <a:pt x="12851" y="15484"/>
                    <a:pt x="12764" y="15467"/>
                    <a:pt x="12678" y="15446"/>
                  </a:cubicBezTo>
                  <a:cubicBezTo>
                    <a:pt x="12585" y="15424"/>
                    <a:pt x="12495" y="15399"/>
                    <a:pt x="12406" y="15370"/>
                  </a:cubicBezTo>
                  <a:lnTo>
                    <a:pt x="12194" y="15426"/>
                  </a:lnTo>
                  <a:lnTo>
                    <a:pt x="12131" y="15541"/>
                  </a:lnTo>
                  <a:lnTo>
                    <a:pt x="12255" y="15615"/>
                  </a:lnTo>
                  <a:lnTo>
                    <a:pt x="12467" y="15700"/>
                  </a:lnTo>
                  <a:lnTo>
                    <a:pt x="12582" y="15762"/>
                  </a:lnTo>
                  <a:lnTo>
                    <a:pt x="12768" y="15886"/>
                  </a:lnTo>
                  <a:lnTo>
                    <a:pt x="12977" y="16065"/>
                  </a:lnTo>
                  <a:lnTo>
                    <a:pt x="13103" y="16201"/>
                  </a:lnTo>
                  <a:lnTo>
                    <a:pt x="13155" y="16372"/>
                  </a:lnTo>
                  <a:lnTo>
                    <a:pt x="13166" y="16545"/>
                  </a:lnTo>
                  <a:lnTo>
                    <a:pt x="13065" y="16676"/>
                  </a:lnTo>
                  <a:lnTo>
                    <a:pt x="12951" y="16779"/>
                  </a:lnTo>
                  <a:lnTo>
                    <a:pt x="12787" y="16862"/>
                  </a:lnTo>
                  <a:lnTo>
                    <a:pt x="12505" y="16924"/>
                  </a:lnTo>
                  <a:lnTo>
                    <a:pt x="12122" y="16970"/>
                  </a:lnTo>
                  <a:lnTo>
                    <a:pt x="11913" y="16977"/>
                  </a:lnTo>
                  <a:lnTo>
                    <a:pt x="11733" y="16982"/>
                  </a:lnTo>
                  <a:lnTo>
                    <a:pt x="11430" y="16982"/>
                  </a:lnTo>
                  <a:lnTo>
                    <a:pt x="11263" y="17044"/>
                  </a:lnTo>
                  <a:lnTo>
                    <a:pt x="11232" y="17116"/>
                  </a:lnTo>
                  <a:lnTo>
                    <a:pt x="11252" y="17235"/>
                  </a:lnTo>
                  <a:lnTo>
                    <a:pt x="11325" y="17332"/>
                  </a:lnTo>
                  <a:lnTo>
                    <a:pt x="11412" y="17380"/>
                  </a:lnTo>
                  <a:lnTo>
                    <a:pt x="11444" y="17498"/>
                  </a:lnTo>
                  <a:lnTo>
                    <a:pt x="11382" y="17567"/>
                  </a:lnTo>
                  <a:cubicBezTo>
                    <a:pt x="11322" y="17599"/>
                    <a:pt x="11279" y="17642"/>
                    <a:pt x="11257" y="17691"/>
                  </a:cubicBezTo>
                  <a:cubicBezTo>
                    <a:pt x="11240" y="17729"/>
                    <a:pt x="11236" y="17769"/>
                    <a:pt x="11246" y="17808"/>
                  </a:cubicBezTo>
                  <a:lnTo>
                    <a:pt x="11037" y="17802"/>
                  </a:lnTo>
                  <a:lnTo>
                    <a:pt x="10881" y="17726"/>
                  </a:lnTo>
                  <a:lnTo>
                    <a:pt x="10631" y="17622"/>
                  </a:lnTo>
                  <a:lnTo>
                    <a:pt x="10349" y="17581"/>
                  </a:lnTo>
                  <a:lnTo>
                    <a:pt x="10141" y="17677"/>
                  </a:lnTo>
                  <a:lnTo>
                    <a:pt x="10273" y="17815"/>
                  </a:lnTo>
                  <a:cubicBezTo>
                    <a:pt x="10359" y="17814"/>
                    <a:pt x="10437" y="17847"/>
                    <a:pt x="10472" y="17898"/>
                  </a:cubicBezTo>
                  <a:cubicBezTo>
                    <a:pt x="10504" y="17944"/>
                    <a:pt x="10496" y="17997"/>
                    <a:pt x="10451" y="18038"/>
                  </a:cubicBezTo>
                  <a:lnTo>
                    <a:pt x="10493" y="18142"/>
                  </a:lnTo>
                  <a:cubicBezTo>
                    <a:pt x="10535" y="18167"/>
                    <a:pt x="10583" y="18187"/>
                    <a:pt x="10636" y="18201"/>
                  </a:cubicBezTo>
                  <a:cubicBezTo>
                    <a:pt x="10678" y="18213"/>
                    <a:pt x="10723" y="18220"/>
                    <a:pt x="10768" y="18222"/>
                  </a:cubicBezTo>
                  <a:cubicBezTo>
                    <a:pt x="10824" y="18185"/>
                    <a:pt x="10918" y="18194"/>
                    <a:pt x="10956" y="18240"/>
                  </a:cubicBezTo>
                  <a:cubicBezTo>
                    <a:pt x="10983" y="18272"/>
                    <a:pt x="10969" y="18313"/>
                    <a:pt x="10925" y="18335"/>
                  </a:cubicBezTo>
                  <a:lnTo>
                    <a:pt x="10783" y="18390"/>
                  </a:lnTo>
                  <a:lnTo>
                    <a:pt x="10605" y="18448"/>
                  </a:lnTo>
                  <a:lnTo>
                    <a:pt x="10615" y="18589"/>
                  </a:lnTo>
                  <a:lnTo>
                    <a:pt x="10663" y="18651"/>
                  </a:lnTo>
                  <a:lnTo>
                    <a:pt x="10698" y="18740"/>
                  </a:lnTo>
                  <a:lnTo>
                    <a:pt x="10479" y="18860"/>
                  </a:lnTo>
                  <a:lnTo>
                    <a:pt x="10374" y="19045"/>
                  </a:lnTo>
                  <a:lnTo>
                    <a:pt x="10259" y="19180"/>
                  </a:lnTo>
                  <a:lnTo>
                    <a:pt x="10218" y="19263"/>
                  </a:lnTo>
                  <a:lnTo>
                    <a:pt x="10283" y="19367"/>
                  </a:lnTo>
                  <a:lnTo>
                    <a:pt x="10350" y="19544"/>
                  </a:lnTo>
                  <a:lnTo>
                    <a:pt x="10506" y="19579"/>
                  </a:lnTo>
                  <a:lnTo>
                    <a:pt x="10637" y="19689"/>
                  </a:lnTo>
                  <a:lnTo>
                    <a:pt x="10913" y="19767"/>
                  </a:lnTo>
                  <a:lnTo>
                    <a:pt x="11066" y="19942"/>
                  </a:lnTo>
                  <a:lnTo>
                    <a:pt x="11076" y="20069"/>
                  </a:lnTo>
                  <a:lnTo>
                    <a:pt x="10982" y="20241"/>
                  </a:lnTo>
                  <a:lnTo>
                    <a:pt x="10888" y="20363"/>
                  </a:lnTo>
                  <a:lnTo>
                    <a:pt x="10794" y="20527"/>
                  </a:lnTo>
                  <a:cubicBezTo>
                    <a:pt x="10712" y="20573"/>
                    <a:pt x="10646" y="20631"/>
                    <a:pt x="10600" y="20695"/>
                  </a:cubicBezTo>
                  <a:cubicBezTo>
                    <a:pt x="10553" y="20760"/>
                    <a:pt x="10528" y="20830"/>
                    <a:pt x="10526" y="20902"/>
                  </a:cubicBezTo>
                  <a:lnTo>
                    <a:pt x="10613" y="21051"/>
                  </a:lnTo>
                  <a:lnTo>
                    <a:pt x="10773" y="21173"/>
                  </a:lnTo>
                  <a:lnTo>
                    <a:pt x="10846" y="21254"/>
                  </a:lnTo>
                  <a:lnTo>
                    <a:pt x="10766" y="21359"/>
                  </a:lnTo>
                  <a:lnTo>
                    <a:pt x="10536" y="21440"/>
                  </a:lnTo>
                  <a:lnTo>
                    <a:pt x="10441" y="21536"/>
                  </a:lnTo>
                  <a:lnTo>
                    <a:pt x="10363" y="21600"/>
                  </a:lnTo>
                  <a:lnTo>
                    <a:pt x="10225" y="21595"/>
                  </a:lnTo>
                  <a:lnTo>
                    <a:pt x="9866" y="21480"/>
                  </a:lnTo>
                  <a:lnTo>
                    <a:pt x="9668" y="21506"/>
                  </a:lnTo>
                  <a:lnTo>
                    <a:pt x="9418" y="21531"/>
                  </a:lnTo>
                  <a:cubicBezTo>
                    <a:pt x="9428" y="21473"/>
                    <a:pt x="9417" y="21413"/>
                    <a:pt x="9386" y="21358"/>
                  </a:cubicBezTo>
                  <a:cubicBezTo>
                    <a:pt x="9350" y="21293"/>
                    <a:pt x="9286" y="21235"/>
                    <a:pt x="9202" y="21193"/>
                  </a:cubicBezTo>
                  <a:lnTo>
                    <a:pt x="8951" y="21172"/>
                  </a:lnTo>
                  <a:lnTo>
                    <a:pt x="8767" y="21096"/>
                  </a:lnTo>
                  <a:lnTo>
                    <a:pt x="8767" y="20966"/>
                  </a:lnTo>
                  <a:lnTo>
                    <a:pt x="8683" y="20814"/>
                  </a:lnTo>
                  <a:cubicBezTo>
                    <a:pt x="8625" y="20767"/>
                    <a:pt x="8560" y="20724"/>
                    <a:pt x="8489" y="20687"/>
                  </a:cubicBezTo>
                  <a:cubicBezTo>
                    <a:pt x="8402" y="20641"/>
                    <a:pt x="8307" y="20603"/>
                    <a:pt x="8206" y="20574"/>
                  </a:cubicBezTo>
                  <a:lnTo>
                    <a:pt x="8185" y="20340"/>
                  </a:lnTo>
                  <a:lnTo>
                    <a:pt x="8175" y="20091"/>
                  </a:lnTo>
                  <a:cubicBezTo>
                    <a:pt x="8118" y="20014"/>
                    <a:pt x="8052" y="19940"/>
                    <a:pt x="7977" y="19870"/>
                  </a:cubicBezTo>
                  <a:cubicBezTo>
                    <a:pt x="7874" y="19775"/>
                    <a:pt x="7755" y="19687"/>
                    <a:pt x="7622" y="19610"/>
                  </a:cubicBezTo>
                  <a:lnTo>
                    <a:pt x="7320" y="19591"/>
                  </a:lnTo>
                  <a:lnTo>
                    <a:pt x="7269" y="19491"/>
                  </a:lnTo>
                  <a:lnTo>
                    <a:pt x="7463" y="19422"/>
                  </a:lnTo>
                  <a:lnTo>
                    <a:pt x="7664" y="19293"/>
                  </a:lnTo>
                  <a:lnTo>
                    <a:pt x="7747" y="19155"/>
                  </a:lnTo>
                  <a:lnTo>
                    <a:pt x="7862" y="18947"/>
                  </a:lnTo>
                  <a:cubicBezTo>
                    <a:pt x="7859" y="18904"/>
                    <a:pt x="7841" y="18862"/>
                    <a:pt x="7810" y="18823"/>
                  </a:cubicBezTo>
                  <a:cubicBezTo>
                    <a:pt x="7763" y="18763"/>
                    <a:pt x="7687" y="18715"/>
                    <a:pt x="7594" y="18687"/>
                  </a:cubicBezTo>
                  <a:lnTo>
                    <a:pt x="7373" y="18531"/>
                  </a:lnTo>
                  <a:lnTo>
                    <a:pt x="7344" y="18427"/>
                  </a:lnTo>
                  <a:lnTo>
                    <a:pt x="7439" y="18291"/>
                  </a:lnTo>
                  <a:lnTo>
                    <a:pt x="7386" y="18128"/>
                  </a:lnTo>
                  <a:lnTo>
                    <a:pt x="7191" y="18036"/>
                  </a:lnTo>
                  <a:lnTo>
                    <a:pt x="6944" y="17872"/>
                  </a:lnTo>
                  <a:lnTo>
                    <a:pt x="6714" y="17722"/>
                  </a:lnTo>
                  <a:lnTo>
                    <a:pt x="6595" y="17655"/>
                  </a:lnTo>
                  <a:lnTo>
                    <a:pt x="6560" y="17485"/>
                  </a:lnTo>
                  <a:lnTo>
                    <a:pt x="6414" y="17372"/>
                  </a:lnTo>
                  <a:lnTo>
                    <a:pt x="6518" y="17199"/>
                  </a:lnTo>
                  <a:cubicBezTo>
                    <a:pt x="6570" y="17154"/>
                    <a:pt x="6593" y="17097"/>
                    <a:pt x="6581" y="17041"/>
                  </a:cubicBezTo>
                  <a:cubicBezTo>
                    <a:pt x="6561" y="16948"/>
                    <a:pt x="6457" y="16874"/>
                    <a:pt x="6320" y="16854"/>
                  </a:cubicBezTo>
                  <a:cubicBezTo>
                    <a:pt x="6272" y="16815"/>
                    <a:pt x="6237" y="16771"/>
                    <a:pt x="6215" y="16723"/>
                  </a:cubicBezTo>
                  <a:cubicBezTo>
                    <a:pt x="6159" y="16596"/>
                    <a:pt x="6202" y="16460"/>
                    <a:pt x="6330" y="16359"/>
                  </a:cubicBezTo>
                  <a:lnTo>
                    <a:pt x="6341" y="16207"/>
                  </a:lnTo>
                  <a:lnTo>
                    <a:pt x="6351" y="16005"/>
                  </a:lnTo>
                  <a:lnTo>
                    <a:pt x="6382" y="15534"/>
                  </a:lnTo>
                  <a:lnTo>
                    <a:pt x="6330" y="14960"/>
                  </a:lnTo>
                  <a:lnTo>
                    <a:pt x="6125" y="14624"/>
                  </a:lnTo>
                  <a:lnTo>
                    <a:pt x="6027" y="14310"/>
                  </a:lnTo>
                  <a:lnTo>
                    <a:pt x="5975" y="14131"/>
                  </a:lnTo>
                  <a:lnTo>
                    <a:pt x="5925" y="13492"/>
                  </a:lnTo>
                  <a:lnTo>
                    <a:pt x="5925" y="13243"/>
                  </a:lnTo>
                  <a:lnTo>
                    <a:pt x="6020" y="13001"/>
                  </a:lnTo>
                  <a:lnTo>
                    <a:pt x="6020" y="12755"/>
                  </a:lnTo>
                  <a:lnTo>
                    <a:pt x="5988" y="12469"/>
                  </a:lnTo>
                  <a:lnTo>
                    <a:pt x="5842" y="12317"/>
                  </a:lnTo>
                  <a:lnTo>
                    <a:pt x="5852" y="12041"/>
                  </a:lnTo>
                  <a:lnTo>
                    <a:pt x="5936" y="11755"/>
                  </a:lnTo>
                  <a:cubicBezTo>
                    <a:pt x="5963" y="11665"/>
                    <a:pt x="5977" y="11573"/>
                    <a:pt x="5978" y="11481"/>
                  </a:cubicBezTo>
                  <a:cubicBezTo>
                    <a:pt x="5979" y="11396"/>
                    <a:pt x="5968" y="11310"/>
                    <a:pt x="5946" y="11226"/>
                  </a:cubicBezTo>
                  <a:cubicBezTo>
                    <a:pt x="5920" y="11122"/>
                    <a:pt x="5877" y="11021"/>
                    <a:pt x="5817" y="10924"/>
                  </a:cubicBezTo>
                  <a:lnTo>
                    <a:pt x="5790" y="10657"/>
                  </a:lnTo>
                  <a:lnTo>
                    <a:pt x="5779" y="10588"/>
                  </a:lnTo>
                  <a:lnTo>
                    <a:pt x="5509" y="10273"/>
                  </a:lnTo>
                  <a:lnTo>
                    <a:pt x="5325" y="10025"/>
                  </a:lnTo>
                  <a:lnTo>
                    <a:pt x="5081" y="9901"/>
                  </a:lnTo>
                  <a:lnTo>
                    <a:pt x="4781" y="9783"/>
                  </a:lnTo>
                  <a:lnTo>
                    <a:pt x="4531" y="9611"/>
                  </a:lnTo>
                  <a:lnTo>
                    <a:pt x="4066" y="9506"/>
                  </a:lnTo>
                  <a:lnTo>
                    <a:pt x="3850" y="9416"/>
                  </a:lnTo>
                  <a:lnTo>
                    <a:pt x="3285" y="9256"/>
                  </a:lnTo>
                  <a:lnTo>
                    <a:pt x="3020" y="9164"/>
                  </a:lnTo>
                  <a:lnTo>
                    <a:pt x="2895" y="8913"/>
                  </a:lnTo>
                  <a:lnTo>
                    <a:pt x="2752" y="8757"/>
                  </a:lnTo>
                  <a:lnTo>
                    <a:pt x="2626" y="8512"/>
                  </a:lnTo>
                  <a:lnTo>
                    <a:pt x="2494" y="8355"/>
                  </a:lnTo>
                  <a:lnTo>
                    <a:pt x="2330" y="8219"/>
                  </a:lnTo>
                  <a:lnTo>
                    <a:pt x="2088" y="8047"/>
                  </a:lnTo>
                  <a:lnTo>
                    <a:pt x="1976" y="7929"/>
                  </a:lnTo>
                  <a:lnTo>
                    <a:pt x="1868" y="7775"/>
                  </a:lnTo>
                  <a:lnTo>
                    <a:pt x="1712" y="7713"/>
                  </a:lnTo>
                  <a:lnTo>
                    <a:pt x="1653" y="7630"/>
                  </a:lnTo>
                  <a:lnTo>
                    <a:pt x="1559" y="7481"/>
                  </a:lnTo>
                  <a:lnTo>
                    <a:pt x="1499" y="7363"/>
                  </a:lnTo>
                  <a:lnTo>
                    <a:pt x="1332" y="7016"/>
                  </a:lnTo>
                  <a:lnTo>
                    <a:pt x="1207" y="6813"/>
                  </a:lnTo>
                  <a:lnTo>
                    <a:pt x="1072" y="6654"/>
                  </a:lnTo>
                  <a:lnTo>
                    <a:pt x="958" y="6495"/>
                  </a:lnTo>
                  <a:lnTo>
                    <a:pt x="875" y="6420"/>
                  </a:lnTo>
                  <a:lnTo>
                    <a:pt x="683" y="6358"/>
                  </a:lnTo>
                  <a:lnTo>
                    <a:pt x="577" y="6210"/>
                  </a:lnTo>
                  <a:lnTo>
                    <a:pt x="392" y="6183"/>
                  </a:lnTo>
                  <a:lnTo>
                    <a:pt x="270" y="6084"/>
                  </a:lnTo>
                  <a:lnTo>
                    <a:pt x="131" y="5971"/>
                  </a:lnTo>
                  <a:lnTo>
                    <a:pt x="79" y="5813"/>
                  </a:lnTo>
                  <a:lnTo>
                    <a:pt x="38" y="5703"/>
                  </a:lnTo>
                  <a:lnTo>
                    <a:pt x="0" y="5602"/>
                  </a:lnTo>
                  <a:lnTo>
                    <a:pt x="115" y="5491"/>
                  </a:lnTo>
                  <a:lnTo>
                    <a:pt x="268" y="5348"/>
                  </a:lnTo>
                  <a:lnTo>
                    <a:pt x="330" y="5224"/>
                  </a:lnTo>
                  <a:lnTo>
                    <a:pt x="413" y="5153"/>
                  </a:lnTo>
                  <a:lnTo>
                    <a:pt x="602" y="5033"/>
                  </a:lnTo>
                  <a:lnTo>
                    <a:pt x="653" y="4916"/>
                  </a:lnTo>
                  <a:lnTo>
                    <a:pt x="542" y="4875"/>
                  </a:lnTo>
                  <a:lnTo>
                    <a:pt x="350" y="4849"/>
                  </a:lnTo>
                  <a:lnTo>
                    <a:pt x="233" y="4810"/>
                  </a:lnTo>
                  <a:lnTo>
                    <a:pt x="173" y="4693"/>
                  </a:lnTo>
                  <a:lnTo>
                    <a:pt x="132" y="4589"/>
                  </a:lnTo>
                  <a:lnTo>
                    <a:pt x="236" y="4435"/>
                  </a:lnTo>
                  <a:lnTo>
                    <a:pt x="363" y="4279"/>
                  </a:lnTo>
                  <a:lnTo>
                    <a:pt x="464" y="4141"/>
                  </a:lnTo>
                  <a:lnTo>
                    <a:pt x="722" y="3881"/>
                  </a:lnTo>
                  <a:lnTo>
                    <a:pt x="837" y="3725"/>
                  </a:lnTo>
                  <a:lnTo>
                    <a:pt x="878" y="3658"/>
                  </a:lnTo>
                  <a:lnTo>
                    <a:pt x="1105" y="3567"/>
                  </a:lnTo>
                  <a:lnTo>
                    <a:pt x="1275" y="3479"/>
                  </a:lnTo>
                  <a:lnTo>
                    <a:pt x="1338" y="3385"/>
                  </a:lnTo>
                  <a:lnTo>
                    <a:pt x="1359" y="3295"/>
                  </a:lnTo>
                  <a:lnTo>
                    <a:pt x="1523" y="3201"/>
                  </a:lnTo>
                  <a:lnTo>
                    <a:pt x="1707" y="3072"/>
                  </a:lnTo>
                  <a:cubicBezTo>
                    <a:pt x="1704" y="3016"/>
                    <a:pt x="1711" y="2960"/>
                    <a:pt x="1728" y="2906"/>
                  </a:cubicBezTo>
                  <a:cubicBezTo>
                    <a:pt x="1757" y="2814"/>
                    <a:pt x="1814" y="2727"/>
                    <a:pt x="1896" y="2650"/>
                  </a:cubicBezTo>
                  <a:cubicBezTo>
                    <a:pt x="1934" y="2572"/>
                    <a:pt x="1938" y="2488"/>
                    <a:pt x="1906" y="2408"/>
                  </a:cubicBezTo>
                  <a:cubicBezTo>
                    <a:pt x="1883" y="2352"/>
                    <a:pt x="1843" y="2298"/>
                    <a:pt x="1815" y="2242"/>
                  </a:cubicBezTo>
                  <a:cubicBezTo>
                    <a:pt x="1790" y="2191"/>
                    <a:pt x="1776" y="2138"/>
                    <a:pt x="1774" y="2083"/>
                  </a:cubicBezTo>
                  <a:lnTo>
                    <a:pt x="1774" y="1918"/>
                  </a:lnTo>
                  <a:lnTo>
                    <a:pt x="1753" y="1808"/>
                  </a:lnTo>
                  <a:lnTo>
                    <a:pt x="1638" y="1656"/>
                  </a:lnTo>
                  <a:lnTo>
                    <a:pt x="1493" y="1546"/>
                  </a:lnTo>
                  <a:lnTo>
                    <a:pt x="1587" y="1443"/>
                  </a:lnTo>
                  <a:lnTo>
                    <a:pt x="1656" y="1310"/>
                  </a:lnTo>
                  <a:lnTo>
                    <a:pt x="1459" y="1199"/>
                  </a:lnTo>
                  <a:lnTo>
                    <a:pt x="1280" y="1115"/>
                  </a:lnTo>
                  <a:lnTo>
                    <a:pt x="1083" y="1076"/>
                  </a:lnTo>
                  <a:lnTo>
                    <a:pt x="968" y="1103"/>
                  </a:lnTo>
                  <a:lnTo>
                    <a:pt x="869" y="1016"/>
                  </a:lnTo>
                  <a:close/>
                </a:path>
              </a:pathLst>
            </a:custGeom>
            <a:grpFill/>
            <a:ln w="25400" cap="flat">
              <a:noFill/>
              <a:prstDash val="solid"/>
              <a:miter lim="400000"/>
            </a:ln>
            <a:effectLst/>
          </p:spPr>
          <p:txBody>
            <a:bodyPr anchor="ctr"/>
            <a:lstStyle/>
            <a:p>
              <a:pPr algn="ctr"/>
              <a:endParaRPr/>
            </a:p>
          </p:txBody>
        </p:sp>
        <p:sp>
          <p:nvSpPr>
            <p:cNvPr id="72" name="îṩľïḍé">
              <a:extLst>
                <a:ext uri="{FF2B5EF4-FFF2-40B4-BE49-F238E27FC236}">
                  <a16:creationId xmlns:a16="http://schemas.microsoft.com/office/drawing/2014/main" xmlns="" id="{BE9A8492-D4DB-4AE2-B92B-759F7C5AEBDD}"/>
                </a:ext>
              </a:extLst>
            </p:cNvPr>
            <p:cNvSpPr/>
            <p:nvPr/>
          </p:nvSpPr>
          <p:spPr>
            <a:xfrm>
              <a:off x="3559421" y="5995142"/>
              <a:ext cx="176422" cy="89842"/>
            </a:xfrm>
            <a:custGeom>
              <a:avLst/>
              <a:gdLst/>
              <a:ahLst/>
              <a:cxnLst>
                <a:cxn ang="0">
                  <a:pos x="wd2" y="hd2"/>
                </a:cxn>
                <a:cxn ang="5400000">
                  <a:pos x="wd2" y="hd2"/>
                </a:cxn>
                <a:cxn ang="10800000">
                  <a:pos x="wd2" y="hd2"/>
                </a:cxn>
                <a:cxn ang="16200000">
                  <a:pos x="wd2" y="hd2"/>
                </a:cxn>
              </a:cxnLst>
              <a:rect l="0" t="0" r="r" b="b"/>
              <a:pathLst>
                <a:path w="21600" h="21600" extrusionOk="0">
                  <a:moveTo>
                    <a:pt x="7225" y="3547"/>
                  </a:moveTo>
                  <a:lnTo>
                    <a:pt x="5676" y="1626"/>
                  </a:lnTo>
                  <a:lnTo>
                    <a:pt x="3209" y="0"/>
                  </a:lnTo>
                  <a:lnTo>
                    <a:pt x="1176" y="1709"/>
                  </a:lnTo>
                  <a:lnTo>
                    <a:pt x="993" y="6809"/>
                  </a:lnTo>
                  <a:lnTo>
                    <a:pt x="0" y="9230"/>
                  </a:lnTo>
                  <a:lnTo>
                    <a:pt x="146" y="11719"/>
                  </a:lnTo>
                  <a:lnTo>
                    <a:pt x="1232" y="14861"/>
                  </a:lnTo>
                  <a:lnTo>
                    <a:pt x="2757" y="16925"/>
                  </a:lnTo>
                  <a:lnTo>
                    <a:pt x="4617" y="16204"/>
                  </a:lnTo>
                  <a:lnTo>
                    <a:pt x="6205" y="18329"/>
                  </a:lnTo>
                  <a:lnTo>
                    <a:pt x="6765" y="21054"/>
                  </a:lnTo>
                  <a:lnTo>
                    <a:pt x="9338" y="21600"/>
                  </a:lnTo>
                  <a:lnTo>
                    <a:pt x="10638" y="20386"/>
                  </a:lnTo>
                  <a:lnTo>
                    <a:pt x="12868" y="19239"/>
                  </a:lnTo>
                  <a:cubicBezTo>
                    <a:pt x="13384" y="19258"/>
                    <a:pt x="13900" y="19258"/>
                    <a:pt x="14416" y="19239"/>
                  </a:cubicBezTo>
                  <a:cubicBezTo>
                    <a:pt x="15695" y="19193"/>
                    <a:pt x="16971" y="19031"/>
                    <a:pt x="18242" y="18754"/>
                  </a:cubicBezTo>
                  <a:lnTo>
                    <a:pt x="20946" y="19118"/>
                  </a:lnTo>
                  <a:lnTo>
                    <a:pt x="21600" y="16751"/>
                  </a:lnTo>
                  <a:lnTo>
                    <a:pt x="17600" y="16751"/>
                  </a:lnTo>
                  <a:lnTo>
                    <a:pt x="14802" y="15172"/>
                  </a:lnTo>
                  <a:lnTo>
                    <a:pt x="13214" y="10808"/>
                  </a:lnTo>
                  <a:lnTo>
                    <a:pt x="11408" y="9230"/>
                  </a:lnTo>
                  <a:lnTo>
                    <a:pt x="9731" y="7773"/>
                  </a:lnTo>
                  <a:lnTo>
                    <a:pt x="9139" y="5420"/>
                  </a:lnTo>
                  <a:lnTo>
                    <a:pt x="7225" y="3547"/>
                  </a:lnTo>
                  <a:close/>
                </a:path>
              </a:pathLst>
            </a:custGeom>
            <a:grpFill/>
            <a:ln w="25400" cap="flat">
              <a:noFill/>
              <a:prstDash val="solid"/>
              <a:miter lim="400000"/>
            </a:ln>
            <a:effectLst/>
          </p:spPr>
          <p:txBody>
            <a:bodyPr anchor="ctr"/>
            <a:lstStyle/>
            <a:p>
              <a:pPr algn="ctr"/>
              <a:endParaRPr/>
            </a:p>
          </p:txBody>
        </p:sp>
        <p:sp>
          <p:nvSpPr>
            <p:cNvPr id="73" name="îš1ïdé">
              <a:extLst>
                <a:ext uri="{FF2B5EF4-FFF2-40B4-BE49-F238E27FC236}">
                  <a16:creationId xmlns:a16="http://schemas.microsoft.com/office/drawing/2014/main" xmlns="" id="{21295AEA-312E-417F-97CE-0E26E676E2EC}"/>
                </a:ext>
              </a:extLst>
            </p:cNvPr>
            <p:cNvSpPr/>
            <p:nvPr/>
          </p:nvSpPr>
          <p:spPr>
            <a:xfrm>
              <a:off x="3768642" y="5937250"/>
              <a:ext cx="110098" cy="46701"/>
            </a:xfrm>
            <a:custGeom>
              <a:avLst/>
              <a:gdLst/>
              <a:ahLst/>
              <a:cxnLst>
                <a:cxn ang="0">
                  <a:pos x="wd2" y="hd2"/>
                </a:cxn>
                <a:cxn ang="5400000">
                  <a:pos x="wd2" y="hd2"/>
                </a:cxn>
                <a:cxn ang="10800000">
                  <a:pos x="wd2" y="hd2"/>
                </a:cxn>
                <a:cxn ang="16200000">
                  <a:pos x="wd2" y="hd2"/>
                </a:cxn>
              </a:cxnLst>
              <a:rect l="0" t="0" r="r" b="b"/>
              <a:pathLst>
                <a:path w="21600" h="21600" extrusionOk="0">
                  <a:moveTo>
                    <a:pt x="8319" y="0"/>
                  </a:moveTo>
                  <a:lnTo>
                    <a:pt x="5026" y="117"/>
                  </a:lnTo>
                  <a:cubicBezTo>
                    <a:pt x="4484" y="789"/>
                    <a:pt x="3941" y="1461"/>
                    <a:pt x="3399" y="2133"/>
                  </a:cubicBezTo>
                  <a:cubicBezTo>
                    <a:pt x="2857" y="2805"/>
                    <a:pt x="2314" y="3476"/>
                    <a:pt x="1772" y="4148"/>
                  </a:cubicBezTo>
                  <a:lnTo>
                    <a:pt x="4542" y="6577"/>
                  </a:lnTo>
                  <a:lnTo>
                    <a:pt x="3392" y="10753"/>
                  </a:lnTo>
                  <a:lnTo>
                    <a:pt x="0" y="11818"/>
                  </a:lnTo>
                  <a:lnTo>
                    <a:pt x="1581" y="16345"/>
                  </a:lnTo>
                  <a:lnTo>
                    <a:pt x="4913" y="16345"/>
                  </a:lnTo>
                  <a:lnTo>
                    <a:pt x="7757" y="19148"/>
                  </a:lnTo>
                  <a:lnTo>
                    <a:pt x="10993" y="21600"/>
                  </a:lnTo>
                  <a:lnTo>
                    <a:pt x="14223" y="19761"/>
                  </a:lnTo>
                  <a:lnTo>
                    <a:pt x="14972" y="14169"/>
                  </a:lnTo>
                  <a:lnTo>
                    <a:pt x="18108" y="8928"/>
                  </a:lnTo>
                  <a:lnTo>
                    <a:pt x="21600" y="7876"/>
                  </a:lnTo>
                  <a:lnTo>
                    <a:pt x="21600" y="3101"/>
                  </a:lnTo>
                  <a:lnTo>
                    <a:pt x="19411" y="1378"/>
                  </a:lnTo>
                  <a:lnTo>
                    <a:pt x="17621" y="692"/>
                  </a:lnTo>
                  <a:lnTo>
                    <a:pt x="12533" y="2093"/>
                  </a:lnTo>
                  <a:lnTo>
                    <a:pt x="10949" y="1393"/>
                  </a:lnTo>
                  <a:lnTo>
                    <a:pt x="8319" y="0"/>
                  </a:lnTo>
                  <a:close/>
                </a:path>
              </a:pathLst>
            </a:custGeom>
            <a:grpFill/>
            <a:ln w="25400" cap="flat">
              <a:noFill/>
              <a:prstDash val="solid"/>
              <a:miter lim="400000"/>
            </a:ln>
            <a:effectLst/>
          </p:spPr>
          <p:txBody>
            <a:bodyPr anchor="ctr"/>
            <a:lstStyle/>
            <a:p>
              <a:pPr algn="ctr"/>
              <a:endParaRPr/>
            </a:p>
          </p:txBody>
        </p:sp>
        <p:sp>
          <p:nvSpPr>
            <p:cNvPr id="74" name="íṡ1íḋé">
              <a:extLst>
                <a:ext uri="{FF2B5EF4-FFF2-40B4-BE49-F238E27FC236}">
                  <a16:creationId xmlns:a16="http://schemas.microsoft.com/office/drawing/2014/main" xmlns="" id="{33B8E9DD-9BDB-483A-BA80-2BD0B5F8C85A}"/>
                </a:ext>
              </a:extLst>
            </p:cNvPr>
            <p:cNvSpPr/>
            <p:nvPr/>
          </p:nvSpPr>
          <p:spPr>
            <a:xfrm>
              <a:off x="4951705" y="2729160"/>
              <a:ext cx="2278812" cy="2612773"/>
            </a:xfrm>
            <a:custGeom>
              <a:avLst/>
              <a:gdLst/>
              <a:ahLst/>
              <a:cxnLst>
                <a:cxn ang="0">
                  <a:pos x="wd2" y="hd2"/>
                </a:cxn>
                <a:cxn ang="5400000">
                  <a:pos x="wd2" y="hd2"/>
                </a:cxn>
                <a:cxn ang="10800000">
                  <a:pos x="wd2" y="hd2"/>
                </a:cxn>
                <a:cxn ang="16200000">
                  <a:pos x="wd2" y="hd2"/>
                </a:cxn>
              </a:cxnLst>
              <a:rect l="0" t="0" r="r" b="b"/>
              <a:pathLst>
                <a:path w="21600" h="21600" extrusionOk="0">
                  <a:moveTo>
                    <a:pt x="11905" y="1298"/>
                  </a:moveTo>
                  <a:lnTo>
                    <a:pt x="11748" y="1386"/>
                  </a:lnTo>
                  <a:lnTo>
                    <a:pt x="11649" y="1501"/>
                  </a:lnTo>
                  <a:lnTo>
                    <a:pt x="11657" y="1629"/>
                  </a:lnTo>
                  <a:lnTo>
                    <a:pt x="11744" y="1704"/>
                  </a:lnTo>
                  <a:lnTo>
                    <a:pt x="11765" y="1791"/>
                  </a:lnTo>
                  <a:lnTo>
                    <a:pt x="11622" y="1915"/>
                  </a:lnTo>
                  <a:lnTo>
                    <a:pt x="11470" y="2059"/>
                  </a:lnTo>
                  <a:lnTo>
                    <a:pt x="11326" y="2096"/>
                  </a:lnTo>
                  <a:lnTo>
                    <a:pt x="11204" y="2078"/>
                  </a:lnTo>
                  <a:lnTo>
                    <a:pt x="10972" y="2003"/>
                  </a:lnTo>
                  <a:lnTo>
                    <a:pt x="10824" y="1959"/>
                  </a:lnTo>
                  <a:lnTo>
                    <a:pt x="10659" y="1903"/>
                  </a:lnTo>
                  <a:lnTo>
                    <a:pt x="10370" y="1872"/>
                  </a:lnTo>
                  <a:lnTo>
                    <a:pt x="10297" y="1768"/>
                  </a:lnTo>
                  <a:lnTo>
                    <a:pt x="10194" y="1639"/>
                  </a:lnTo>
                  <a:lnTo>
                    <a:pt x="10095" y="1497"/>
                  </a:lnTo>
                  <a:lnTo>
                    <a:pt x="9893" y="1403"/>
                  </a:lnTo>
                  <a:lnTo>
                    <a:pt x="9738" y="1384"/>
                  </a:lnTo>
                  <a:lnTo>
                    <a:pt x="9487" y="1311"/>
                  </a:lnTo>
                  <a:lnTo>
                    <a:pt x="9256" y="1311"/>
                  </a:lnTo>
                  <a:lnTo>
                    <a:pt x="9130" y="1305"/>
                  </a:lnTo>
                  <a:lnTo>
                    <a:pt x="9053" y="1242"/>
                  </a:lnTo>
                  <a:lnTo>
                    <a:pt x="8911" y="1116"/>
                  </a:lnTo>
                  <a:lnTo>
                    <a:pt x="8694" y="947"/>
                  </a:lnTo>
                  <a:lnTo>
                    <a:pt x="8636" y="849"/>
                  </a:lnTo>
                  <a:lnTo>
                    <a:pt x="8687" y="761"/>
                  </a:lnTo>
                  <a:lnTo>
                    <a:pt x="8783" y="636"/>
                  </a:lnTo>
                  <a:lnTo>
                    <a:pt x="8776" y="548"/>
                  </a:lnTo>
                  <a:lnTo>
                    <a:pt x="8704" y="440"/>
                  </a:lnTo>
                  <a:lnTo>
                    <a:pt x="8651" y="369"/>
                  </a:lnTo>
                  <a:lnTo>
                    <a:pt x="8694" y="263"/>
                  </a:lnTo>
                  <a:lnTo>
                    <a:pt x="8750" y="213"/>
                  </a:lnTo>
                  <a:lnTo>
                    <a:pt x="8706" y="120"/>
                  </a:lnTo>
                  <a:lnTo>
                    <a:pt x="8574" y="53"/>
                  </a:lnTo>
                  <a:lnTo>
                    <a:pt x="8473" y="0"/>
                  </a:lnTo>
                  <a:lnTo>
                    <a:pt x="8301" y="31"/>
                  </a:lnTo>
                  <a:lnTo>
                    <a:pt x="8038" y="123"/>
                  </a:lnTo>
                  <a:lnTo>
                    <a:pt x="7831" y="167"/>
                  </a:lnTo>
                  <a:lnTo>
                    <a:pt x="7542" y="204"/>
                  </a:lnTo>
                  <a:lnTo>
                    <a:pt x="7323" y="198"/>
                  </a:lnTo>
                  <a:lnTo>
                    <a:pt x="7098" y="173"/>
                  </a:lnTo>
                  <a:lnTo>
                    <a:pt x="6861" y="167"/>
                  </a:lnTo>
                  <a:lnTo>
                    <a:pt x="6735" y="117"/>
                  </a:lnTo>
                  <a:lnTo>
                    <a:pt x="6538" y="97"/>
                  </a:lnTo>
                  <a:lnTo>
                    <a:pt x="6405" y="145"/>
                  </a:lnTo>
                  <a:lnTo>
                    <a:pt x="6221" y="214"/>
                  </a:lnTo>
                  <a:lnTo>
                    <a:pt x="6040" y="224"/>
                  </a:lnTo>
                  <a:lnTo>
                    <a:pt x="5774" y="295"/>
                  </a:lnTo>
                  <a:lnTo>
                    <a:pt x="5503" y="389"/>
                  </a:lnTo>
                  <a:lnTo>
                    <a:pt x="5346" y="481"/>
                  </a:lnTo>
                  <a:lnTo>
                    <a:pt x="5159" y="600"/>
                  </a:lnTo>
                  <a:lnTo>
                    <a:pt x="4994" y="675"/>
                  </a:lnTo>
                  <a:cubicBezTo>
                    <a:pt x="4958" y="685"/>
                    <a:pt x="4920" y="693"/>
                    <a:pt x="4883" y="698"/>
                  </a:cubicBezTo>
                  <a:cubicBezTo>
                    <a:pt x="4849" y="702"/>
                    <a:pt x="4815" y="704"/>
                    <a:pt x="4781" y="704"/>
                  </a:cubicBezTo>
                  <a:lnTo>
                    <a:pt x="4638" y="679"/>
                  </a:lnTo>
                  <a:lnTo>
                    <a:pt x="4547" y="675"/>
                  </a:lnTo>
                  <a:lnTo>
                    <a:pt x="4417" y="656"/>
                  </a:lnTo>
                  <a:lnTo>
                    <a:pt x="4244" y="637"/>
                  </a:lnTo>
                  <a:lnTo>
                    <a:pt x="4107" y="562"/>
                  </a:lnTo>
                  <a:lnTo>
                    <a:pt x="3988" y="482"/>
                  </a:lnTo>
                  <a:lnTo>
                    <a:pt x="3873" y="464"/>
                  </a:lnTo>
                  <a:lnTo>
                    <a:pt x="3807" y="533"/>
                  </a:lnTo>
                  <a:lnTo>
                    <a:pt x="3751" y="608"/>
                  </a:lnTo>
                  <a:lnTo>
                    <a:pt x="3646" y="730"/>
                  </a:lnTo>
                  <a:lnTo>
                    <a:pt x="3580" y="822"/>
                  </a:lnTo>
                  <a:lnTo>
                    <a:pt x="3480" y="939"/>
                  </a:lnTo>
                  <a:lnTo>
                    <a:pt x="3212" y="1058"/>
                  </a:lnTo>
                  <a:lnTo>
                    <a:pt x="2961" y="1162"/>
                  </a:lnTo>
                  <a:lnTo>
                    <a:pt x="2882" y="1237"/>
                  </a:lnTo>
                  <a:lnTo>
                    <a:pt x="2746" y="1325"/>
                  </a:lnTo>
                  <a:lnTo>
                    <a:pt x="2704" y="1430"/>
                  </a:lnTo>
                  <a:lnTo>
                    <a:pt x="2576" y="1610"/>
                  </a:lnTo>
                  <a:lnTo>
                    <a:pt x="2532" y="1707"/>
                  </a:lnTo>
                  <a:lnTo>
                    <a:pt x="2566" y="1826"/>
                  </a:lnTo>
                  <a:lnTo>
                    <a:pt x="2573" y="1918"/>
                  </a:lnTo>
                  <a:lnTo>
                    <a:pt x="2559" y="2012"/>
                  </a:lnTo>
                  <a:lnTo>
                    <a:pt x="2544" y="2114"/>
                  </a:lnTo>
                  <a:lnTo>
                    <a:pt x="2436" y="2195"/>
                  </a:lnTo>
                  <a:lnTo>
                    <a:pt x="2269" y="2330"/>
                  </a:lnTo>
                  <a:lnTo>
                    <a:pt x="2091" y="2512"/>
                  </a:lnTo>
                  <a:lnTo>
                    <a:pt x="1925" y="2605"/>
                  </a:lnTo>
                  <a:lnTo>
                    <a:pt x="1797" y="2653"/>
                  </a:lnTo>
                  <a:lnTo>
                    <a:pt x="1647" y="2722"/>
                  </a:lnTo>
                  <a:lnTo>
                    <a:pt x="1528" y="2808"/>
                  </a:lnTo>
                  <a:lnTo>
                    <a:pt x="1447" y="2931"/>
                  </a:lnTo>
                  <a:lnTo>
                    <a:pt x="1332" y="3038"/>
                  </a:lnTo>
                  <a:lnTo>
                    <a:pt x="1173" y="3213"/>
                  </a:lnTo>
                  <a:lnTo>
                    <a:pt x="1030" y="3388"/>
                  </a:lnTo>
                  <a:lnTo>
                    <a:pt x="1001" y="3475"/>
                  </a:lnTo>
                  <a:lnTo>
                    <a:pt x="951" y="3585"/>
                  </a:lnTo>
                  <a:lnTo>
                    <a:pt x="845" y="3723"/>
                  </a:lnTo>
                  <a:lnTo>
                    <a:pt x="700" y="3911"/>
                  </a:lnTo>
                  <a:lnTo>
                    <a:pt x="650" y="4048"/>
                  </a:lnTo>
                  <a:lnTo>
                    <a:pt x="448" y="4221"/>
                  </a:lnTo>
                  <a:lnTo>
                    <a:pt x="410" y="4305"/>
                  </a:lnTo>
                  <a:lnTo>
                    <a:pt x="349" y="4386"/>
                  </a:lnTo>
                  <a:lnTo>
                    <a:pt x="269" y="4455"/>
                  </a:lnTo>
                  <a:lnTo>
                    <a:pt x="232" y="4555"/>
                  </a:lnTo>
                  <a:lnTo>
                    <a:pt x="226" y="4651"/>
                  </a:lnTo>
                  <a:lnTo>
                    <a:pt x="176" y="4751"/>
                  </a:lnTo>
                  <a:lnTo>
                    <a:pt x="156" y="4813"/>
                  </a:lnTo>
                  <a:lnTo>
                    <a:pt x="163" y="4888"/>
                  </a:lnTo>
                  <a:lnTo>
                    <a:pt x="220" y="5002"/>
                  </a:lnTo>
                  <a:lnTo>
                    <a:pt x="292" y="5121"/>
                  </a:lnTo>
                  <a:lnTo>
                    <a:pt x="355" y="5258"/>
                  </a:lnTo>
                  <a:lnTo>
                    <a:pt x="369" y="5453"/>
                  </a:lnTo>
                  <a:lnTo>
                    <a:pt x="413" y="5578"/>
                  </a:lnTo>
                  <a:lnTo>
                    <a:pt x="477" y="5695"/>
                  </a:lnTo>
                  <a:lnTo>
                    <a:pt x="477" y="5825"/>
                  </a:lnTo>
                  <a:lnTo>
                    <a:pt x="441" y="5944"/>
                  </a:lnTo>
                  <a:lnTo>
                    <a:pt x="405" y="6019"/>
                  </a:lnTo>
                  <a:lnTo>
                    <a:pt x="391" y="6138"/>
                  </a:lnTo>
                  <a:lnTo>
                    <a:pt x="355" y="6250"/>
                  </a:lnTo>
                  <a:lnTo>
                    <a:pt x="307" y="6323"/>
                  </a:lnTo>
                  <a:lnTo>
                    <a:pt x="280" y="6392"/>
                  </a:lnTo>
                  <a:lnTo>
                    <a:pt x="215" y="6459"/>
                  </a:lnTo>
                  <a:lnTo>
                    <a:pt x="80" y="6545"/>
                  </a:lnTo>
                  <a:lnTo>
                    <a:pt x="0" y="6592"/>
                  </a:lnTo>
                  <a:lnTo>
                    <a:pt x="0" y="6680"/>
                  </a:lnTo>
                  <a:lnTo>
                    <a:pt x="74" y="6761"/>
                  </a:lnTo>
                  <a:lnTo>
                    <a:pt x="110" y="6891"/>
                  </a:lnTo>
                  <a:lnTo>
                    <a:pt x="117" y="7009"/>
                  </a:lnTo>
                  <a:lnTo>
                    <a:pt x="117" y="7138"/>
                  </a:lnTo>
                  <a:lnTo>
                    <a:pt x="61" y="7213"/>
                  </a:lnTo>
                  <a:lnTo>
                    <a:pt x="54" y="7299"/>
                  </a:lnTo>
                  <a:lnTo>
                    <a:pt x="185" y="7447"/>
                  </a:lnTo>
                  <a:lnTo>
                    <a:pt x="278" y="7578"/>
                  </a:lnTo>
                  <a:lnTo>
                    <a:pt x="459" y="7641"/>
                  </a:lnTo>
                  <a:lnTo>
                    <a:pt x="564" y="7676"/>
                  </a:lnTo>
                  <a:lnTo>
                    <a:pt x="670" y="7805"/>
                  </a:lnTo>
                  <a:lnTo>
                    <a:pt x="779" y="7951"/>
                  </a:lnTo>
                  <a:lnTo>
                    <a:pt x="880" y="8070"/>
                  </a:lnTo>
                  <a:lnTo>
                    <a:pt x="1010" y="8216"/>
                  </a:lnTo>
                  <a:lnTo>
                    <a:pt x="1152" y="8321"/>
                  </a:lnTo>
                  <a:lnTo>
                    <a:pt x="1238" y="8546"/>
                  </a:lnTo>
                  <a:lnTo>
                    <a:pt x="1195" y="8652"/>
                  </a:lnTo>
                  <a:lnTo>
                    <a:pt x="1275" y="8822"/>
                  </a:lnTo>
                  <a:lnTo>
                    <a:pt x="1378" y="8876"/>
                  </a:lnTo>
                  <a:lnTo>
                    <a:pt x="1513" y="8970"/>
                  </a:lnTo>
                  <a:lnTo>
                    <a:pt x="1679" y="9195"/>
                  </a:lnTo>
                  <a:lnTo>
                    <a:pt x="1843" y="9284"/>
                  </a:lnTo>
                  <a:lnTo>
                    <a:pt x="1963" y="9393"/>
                  </a:lnTo>
                  <a:lnTo>
                    <a:pt x="2026" y="9468"/>
                  </a:lnTo>
                  <a:lnTo>
                    <a:pt x="2137" y="9480"/>
                  </a:lnTo>
                  <a:lnTo>
                    <a:pt x="2185" y="9549"/>
                  </a:lnTo>
                  <a:lnTo>
                    <a:pt x="2387" y="9655"/>
                  </a:lnTo>
                  <a:lnTo>
                    <a:pt x="2546" y="9722"/>
                  </a:lnTo>
                  <a:lnTo>
                    <a:pt x="2676" y="9747"/>
                  </a:lnTo>
                  <a:lnTo>
                    <a:pt x="2864" y="9801"/>
                  </a:lnTo>
                  <a:lnTo>
                    <a:pt x="3059" y="9868"/>
                  </a:lnTo>
                  <a:lnTo>
                    <a:pt x="3321" y="9803"/>
                  </a:lnTo>
                  <a:lnTo>
                    <a:pt x="3355" y="9741"/>
                  </a:lnTo>
                  <a:lnTo>
                    <a:pt x="3514" y="9656"/>
                  </a:lnTo>
                  <a:lnTo>
                    <a:pt x="3671" y="9656"/>
                  </a:lnTo>
                  <a:lnTo>
                    <a:pt x="3834" y="9668"/>
                  </a:lnTo>
                  <a:lnTo>
                    <a:pt x="3928" y="9618"/>
                  </a:lnTo>
                  <a:lnTo>
                    <a:pt x="4065" y="9568"/>
                  </a:lnTo>
                  <a:lnTo>
                    <a:pt x="4183" y="9562"/>
                  </a:lnTo>
                  <a:lnTo>
                    <a:pt x="4264" y="9614"/>
                  </a:lnTo>
                  <a:lnTo>
                    <a:pt x="4399" y="9656"/>
                  </a:lnTo>
                  <a:lnTo>
                    <a:pt x="4491" y="9685"/>
                  </a:lnTo>
                  <a:lnTo>
                    <a:pt x="4570" y="9697"/>
                  </a:lnTo>
                  <a:lnTo>
                    <a:pt x="4741" y="9672"/>
                  </a:lnTo>
                  <a:lnTo>
                    <a:pt x="4835" y="9629"/>
                  </a:lnTo>
                  <a:lnTo>
                    <a:pt x="5049" y="9541"/>
                  </a:lnTo>
                  <a:lnTo>
                    <a:pt x="5236" y="9504"/>
                  </a:lnTo>
                  <a:lnTo>
                    <a:pt x="5409" y="9560"/>
                  </a:lnTo>
                  <a:lnTo>
                    <a:pt x="5568" y="9456"/>
                  </a:lnTo>
                  <a:lnTo>
                    <a:pt x="5900" y="9362"/>
                  </a:lnTo>
                  <a:lnTo>
                    <a:pt x="6211" y="9231"/>
                  </a:lnTo>
                  <a:lnTo>
                    <a:pt x="6387" y="9206"/>
                  </a:lnTo>
                  <a:lnTo>
                    <a:pt x="6552" y="9212"/>
                  </a:lnTo>
                  <a:lnTo>
                    <a:pt x="6746" y="9256"/>
                  </a:lnTo>
                  <a:lnTo>
                    <a:pt x="6865" y="9309"/>
                  </a:lnTo>
                  <a:lnTo>
                    <a:pt x="6951" y="9353"/>
                  </a:lnTo>
                  <a:lnTo>
                    <a:pt x="7023" y="9409"/>
                  </a:lnTo>
                  <a:lnTo>
                    <a:pt x="7103" y="9497"/>
                  </a:lnTo>
                  <a:lnTo>
                    <a:pt x="7134" y="9626"/>
                  </a:lnTo>
                  <a:lnTo>
                    <a:pt x="7148" y="9713"/>
                  </a:lnTo>
                  <a:lnTo>
                    <a:pt x="7170" y="9786"/>
                  </a:lnTo>
                  <a:lnTo>
                    <a:pt x="7298" y="9829"/>
                  </a:lnTo>
                  <a:lnTo>
                    <a:pt x="7435" y="9842"/>
                  </a:lnTo>
                  <a:lnTo>
                    <a:pt x="7584" y="9786"/>
                  </a:lnTo>
                  <a:lnTo>
                    <a:pt x="7980" y="9786"/>
                  </a:lnTo>
                  <a:lnTo>
                    <a:pt x="8202" y="9831"/>
                  </a:lnTo>
                  <a:lnTo>
                    <a:pt x="8289" y="9968"/>
                  </a:lnTo>
                  <a:lnTo>
                    <a:pt x="8455" y="10087"/>
                  </a:lnTo>
                  <a:lnTo>
                    <a:pt x="8491" y="10175"/>
                  </a:lnTo>
                  <a:lnTo>
                    <a:pt x="8498" y="10323"/>
                  </a:lnTo>
                  <a:lnTo>
                    <a:pt x="8534" y="10455"/>
                  </a:lnTo>
                  <a:lnTo>
                    <a:pt x="8534" y="10567"/>
                  </a:lnTo>
                  <a:lnTo>
                    <a:pt x="8486" y="10709"/>
                  </a:lnTo>
                  <a:lnTo>
                    <a:pt x="8438" y="10877"/>
                  </a:lnTo>
                  <a:lnTo>
                    <a:pt x="8421" y="11008"/>
                  </a:lnTo>
                  <a:lnTo>
                    <a:pt x="8356" y="11171"/>
                  </a:lnTo>
                  <a:lnTo>
                    <a:pt x="8236" y="11348"/>
                  </a:lnTo>
                  <a:lnTo>
                    <a:pt x="8272" y="11458"/>
                  </a:lnTo>
                  <a:lnTo>
                    <a:pt x="8279" y="11545"/>
                  </a:lnTo>
                  <a:lnTo>
                    <a:pt x="8322" y="11649"/>
                  </a:lnTo>
                  <a:lnTo>
                    <a:pt x="8387" y="11749"/>
                  </a:lnTo>
                  <a:lnTo>
                    <a:pt x="8437" y="11849"/>
                  </a:lnTo>
                  <a:lnTo>
                    <a:pt x="8567" y="11936"/>
                  </a:lnTo>
                  <a:lnTo>
                    <a:pt x="8726" y="12086"/>
                  </a:lnTo>
                  <a:lnTo>
                    <a:pt x="8935" y="12257"/>
                  </a:lnTo>
                  <a:lnTo>
                    <a:pt x="9193" y="12538"/>
                  </a:lnTo>
                  <a:lnTo>
                    <a:pt x="9222" y="12667"/>
                  </a:lnTo>
                  <a:lnTo>
                    <a:pt x="9215" y="12761"/>
                  </a:lnTo>
                  <a:lnTo>
                    <a:pt x="9229" y="12888"/>
                  </a:lnTo>
                  <a:lnTo>
                    <a:pt x="9266" y="13018"/>
                  </a:lnTo>
                  <a:lnTo>
                    <a:pt x="9302" y="13097"/>
                  </a:lnTo>
                  <a:lnTo>
                    <a:pt x="9403" y="13235"/>
                  </a:lnTo>
                  <a:lnTo>
                    <a:pt x="9453" y="13316"/>
                  </a:lnTo>
                  <a:lnTo>
                    <a:pt x="9566" y="13451"/>
                  </a:lnTo>
                  <a:lnTo>
                    <a:pt x="9766" y="13633"/>
                  </a:lnTo>
                  <a:lnTo>
                    <a:pt x="9692" y="13770"/>
                  </a:lnTo>
                  <a:lnTo>
                    <a:pt x="9591" y="13864"/>
                  </a:lnTo>
                  <a:lnTo>
                    <a:pt x="9591" y="13962"/>
                  </a:lnTo>
                  <a:lnTo>
                    <a:pt x="9620" y="14068"/>
                  </a:lnTo>
                  <a:lnTo>
                    <a:pt x="9710" y="14197"/>
                  </a:lnTo>
                  <a:lnTo>
                    <a:pt x="9780" y="14370"/>
                  </a:lnTo>
                  <a:lnTo>
                    <a:pt x="9795" y="14482"/>
                  </a:lnTo>
                  <a:lnTo>
                    <a:pt x="9802" y="14588"/>
                  </a:lnTo>
                  <a:lnTo>
                    <a:pt x="9775" y="14690"/>
                  </a:lnTo>
                  <a:lnTo>
                    <a:pt x="9739" y="14790"/>
                  </a:lnTo>
                  <a:lnTo>
                    <a:pt x="9667" y="14915"/>
                  </a:lnTo>
                  <a:lnTo>
                    <a:pt x="9609" y="15021"/>
                  </a:lnTo>
                  <a:lnTo>
                    <a:pt x="9530" y="15132"/>
                  </a:lnTo>
                  <a:lnTo>
                    <a:pt x="9479" y="15276"/>
                  </a:lnTo>
                  <a:lnTo>
                    <a:pt x="9395" y="15443"/>
                  </a:lnTo>
                  <a:lnTo>
                    <a:pt x="9345" y="15586"/>
                  </a:lnTo>
                  <a:lnTo>
                    <a:pt x="9275" y="15726"/>
                  </a:lnTo>
                  <a:lnTo>
                    <a:pt x="9162" y="15929"/>
                  </a:lnTo>
                  <a:lnTo>
                    <a:pt x="9125" y="16060"/>
                  </a:lnTo>
                  <a:lnTo>
                    <a:pt x="9118" y="16204"/>
                  </a:lnTo>
                  <a:lnTo>
                    <a:pt x="9133" y="16366"/>
                  </a:lnTo>
                  <a:lnTo>
                    <a:pt x="9145" y="16558"/>
                  </a:lnTo>
                  <a:lnTo>
                    <a:pt x="9224" y="16671"/>
                  </a:lnTo>
                  <a:lnTo>
                    <a:pt x="9275" y="16808"/>
                  </a:lnTo>
                  <a:lnTo>
                    <a:pt x="9364" y="16942"/>
                  </a:lnTo>
                  <a:lnTo>
                    <a:pt x="9448" y="17105"/>
                  </a:lnTo>
                  <a:lnTo>
                    <a:pt x="9540" y="17211"/>
                  </a:lnTo>
                  <a:lnTo>
                    <a:pt x="9663" y="17399"/>
                  </a:lnTo>
                  <a:lnTo>
                    <a:pt x="9739" y="17522"/>
                  </a:lnTo>
                  <a:lnTo>
                    <a:pt x="9826" y="17703"/>
                  </a:lnTo>
                  <a:lnTo>
                    <a:pt x="9978" y="17846"/>
                  </a:lnTo>
                  <a:lnTo>
                    <a:pt x="9978" y="17984"/>
                  </a:lnTo>
                  <a:lnTo>
                    <a:pt x="10014" y="18084"/>
                  </a:lnTo>
                  <a:lnTo>
                    <a:pt x="10050" y="18240"/>
                  </a:lnTo>
                  <a:lnTo>
                    <a:pt x="10081" y="18371"/>
                  </a:lnTo>
                  <a:lnTo>
                    <a:pt x="10146" y="18518"/>
                  </a:lnTo>
                  <a:lnTo>
                    <a:pt x="10197" y="18674"/>
                  </a:lnTo>
                  <a:lnTo>
                    <a:pt x="10223" y="18828"/>
                  </a:lnTo>
                  <a:lnTo>
                    <a:pt x="10173" y="18905"/>
                  </a:lnTo>
                  <a:cubicBezTo>
                    <a:pt x="10161" y="18932"/>
                    <a:pt x="10154" y="18960"/>
                    <a:pt x="10154" y="18989"/>
                  </a:cubicBezTo>
                  <a:cubicBezTo>
                    <a:pt x="10153" y="19050"/>
                    <a:pt x="10179" y="19109"/>
                    <a:pt x="10226" y="19154"/>
                  </a:cubicBezTo>
                  <a:lnTo>
                    <a:pt x="10226" y="19319"/>
                  </a:lnTo>
                  <a:lnTo>
                    <a:pt x="10198" y="19438"/>
                  </a:lnTo>
                  <a:lnTo>
                    <a:pt x="10205" y="19569"/>
                  </a:lnTo>
                  <a:lnTo>
                    <a:pt x="10335" y="19657"/>
                  </a:lnTo>
                  <a:cubicBezTo>
                    <a:pt x="10390" y="19680"/>
                    <a:pt x="10437" y="19714"/>
                    <a:pt x="10472" y="19757"/>
                  </a:cubicBezTo>
                  <a:cubicBezTo>
                    <a:pt x="10520" y="19816"/>
                    <a:pt x="10543" y="19887"/>
                    <a:pt x="10537" y="19959"/>
                  </a:cubicBezTo>
                  <a:cubicBezTo>
                    <a:pt x="10582" y="19972"/>
                    <a:pt x="10624" y="19991"/>
                    <a:pt x="10662" y="20015"/>
                  </a:cubicBezTo>
                  <a:cubicBezTo>
                    <a:pt x="10709" y="20045"/>
                    <a:pt x="10748" y="20083"/>
                    <a:pt x="10778" y="20126"/>
                  </a:cubicBezTo>
                  <a:lnTo>
                    <a:pt x="10833" y="20258"/>
                  </a:lnTo>
                  <a:lnTo>
                    <a:pt x="10886" y="20443"/>
                  </a:lnTo>
                  <a:lnTo>
                    <a:pt x="10987" y="20518"/>
                  </a:lnTo>
                  <a:lnTo>
                    <a:pt x="11146" y="20643"/>
                  </a:lnTo>
                  <a:lnTo>
                    <a:pt x="11228" y="20767"/>
                  </a:lnTo>
                  <a:lnTo>
                    <a:pt x="11192" y="20929"/>
                  </a:lnTo>
                  <a:lnTo>
                    <a:pt x="11116" y="20979"/>
                  </a:lnTo>
                  <a:lnTo>
                    <a:pt x="11094" y="21129"/>
                  </a:lnTo>
                  <a:lnTo>
                    <a:pt x="11138" y="21216"/>
                  </a:lnTo>
                  <a:lnTo>
                    <a:pt x="11232" y="21323"/>
                  </a:lnTo>
                  <a:lnTo>
                    <a:pt x="11296" y="21404"/>
                  </a:lnTo>
                  <a:lnTo>
                    <a:pt x="11398" y="21485"/>
                  </a:lnTo>
                  <a:lnTo>
                    <a:pt x="11510" y="21554"/>
                  </a:lnTo>
                  <a:lnTo>
                    <a:pt x="11611" y="21600"/>
                  </a:lnTo>
                  <a:lnTo>
                    <a:pt x="11710" y="21587"/>
                  </a:lnTo>
                  <a:lnTo>
                    <a:pt x="11885" y="21519"/>
                  </a:lnTo>
                  <a:lnTo>
                    <a:pt x="12056" y="21494"/>
                  </a:lnTo>
                  <a:lnTo>
                    <a:pt x="12201" y="21481"/>
                  </a:lnTo>
                  <a:lnTo>
                    <a:pt x="12338" y="21418"/>
                  </a:lnTo>
                  <a:lnTo>
                    <a:pt x="12439" y="21389"/>
                  </a:lnTo>
                  <a:lnTo>
                    <a:pt x="12576" y="21408"/>
                  </a:lnTo>
                  <a:lnTo>
                    <a:pt x="12739" y="21426"/>
                  </a:lnTo>
                  <a:lnTo>
                    <a:pt x="12983" y="21499"/>
                  </a:lnTo>
                  <a:lnTo>
                    <a:pt x="13082" y="21535"/>
                  </a:lnTo>
                  <a:lnTo>
                    <a:pt x="13262" y="21478"/>
                  </a:lnTo>
                  <a:lnTo>
                    <a:pt x="13457" y="21372"/>
                  </a:lnTo>
                  <a:lnTo>
                    <a:pt x="13645" y="21293"/>
                  </a:lnTo>
                  <a:lnTo>
                    <a:pt x="13855" y="21184"/>
                  </a:lnTo>
                  <a:lnTo>
                    <a:pt x="13917" y="21124"/>
                  </a:lnTo>
                  <a:lnTo>
                    <a:pt x="14020" y="21112"/>
                  </a:lnTo>
                  <a:lnTo>
                    <a:pt x="14140" y="20918"/>
                  </a:lnTo>
                  <a:lnTo>
                    <a:pt x="14308" y="20841"/>
                  </a:lnTo>
                  <a:lnTo>
                    <a:pt x="14496" y="20735"/>
                  </a:lnTo>
                  <a:lnTo>
                    <a:pt x="14532" y="20631"/>
                  </a:lnTo>
                  <a:cubicBezTo>
                    <a:pt x="14523" y="20597"/>
                    <a:pt x="14526" y="20563"/>
                    <a:pt x="14539" y="20531"/>
                  </a:cubicBezTo>
                  <a:cubicBezTo>
                    <a:pt x="14575" y="20440"/>
                    <a:pt x="14682" y="20384"/>
                    <a:pt x="14791" y="20399"/>
                  </a:cubicBezTo>
                  <a:lnTo>
                    <a:pt x="14996" y="20260"/>
                  </a:lnTo>
                  <a:lnTo>
                    <a:pt x="15107" y="20110"/>
                  </a:lnTo>
                  <a:lnTo>
                    <a:pt x="15150" y="19997"/>
                  </a:lnTo>
                  <a:lnTo>
                    <a:pt x="15186" y="19891"/>
                  </a:lnTo>
                  <a:lnTo>
                    <a:pt x="15369" y="19792"/>
                  </a:lnTo>
                  <a:lnTo>
                    <a:pt x="15454" y="19676"/>
                  </a:lnTo>
                  <a:lnTo>
                    <a:pt x="15576" y="19632"/>
                  </a:lnTo>
                  <a:lnTo>
                    <a:pt x="15638" y="19549"/>
                  </a:lnTo>
                  <a:lnTo>
                    <a:pt x="15609" y="19482"/>
                  </a:lnTo>
                  <a:lnTo>
                    <a:pt x="15554" y="19391"/>
                  </a:lnTo>
                  <a:lnTo>
                    <a:pt x="15540" y="19247"/>
                  </a:lnTo>
                  <a:lnTo>
                    <a:pt x="15594" y="18994"/>
                  </a:lnTo>
                  <a:lnTo>
                    <a:pt x="15680" y="18888"/>
                  </a:lnTo>
                  <a:lnTo>
                    <a:pt x="15783" y="18803"/>
                  </a:lnTo>
                  <a:lnTo>
                    <a:pt x="16108" y="18703"/>
                  </a:lnTo>
                  <a:lnTo>
                    <a:pt x="16294" y="18563"/>
                  </a:lnTo>
                  <a:lnTo>
                    <a:pt x="16356" y="18482"/>
                  </a:lnTo>
                  <a:lnTo>
                    <a:pt x="16450" y="18419"/>
                  </a:lnTo>
                  <a:lnTo>
                    <a:pt x="16505" y="18325"/>
                  </a:lnTo>
                  <a:lnTo>
                    <a:pt x="16541" y="18156"/>
                  </a:lnTo>
                  <a:lnTo>
                    <a:pt x="16548" y="18043"/>
                  </a:lnTo>
                  <a:lnTo>
                    <a:pt x="16548" y="17943"/>
                  </a:lnTo>
                  <a:lnTo>
                    <a:pt x="16457" y="17826"/>
                  </a:lnTo>
                  <a:lnTo>
                    <a:pt x="16334" y="17670"/>
                  </a:lnTo>
                  <a:lnTo>
                    <a:pt x="16240" y="17538"/>
                  </a:lnTo>
                  <a:lnTo>
                    <a:pt x="16254" y="17449"/>
                  </a:lnTo>
                  <a:lnTo>
                    <a:pt x="16304" y="17342"/>
                  </a:lnTo>
                  <a:lnTo>
                    <a:pt x="16369" y="17186"/>
                  </a:lnTo>
                  <a:lnTo>
                    <a:pt x="16451" y="17084"/>
                  </a:lnTo>
                  <a:lnTo>
                    <a:pt x="16585" y="16986"/>
                  </a:lnTo>
                  <a:lnTo>
                    <a:pt x="16672" y="16904"/>
                  </a:lnTo>
                  <a:lnTo>
                    <a:pt x="16819" y="16806"/>
                  </a:lnTo>
                  <a:lnTo>
                    <a:pt x="16908" y="16667"/>
                  </a:lnTo>
                  <a:lnTo>
                    <a:pt x="17014" y="16561"/>
                  </a:lnTo>
                  <a:lnTo>
                    <a:pt x="17093" y="16492"/>
                  </a:lnTo>
                  <a:lnTo>
                    <a:pt x="17208" y="16417"/>
                  </a:lnTo>
                  <a:lnTo>
                    <a:pt x="17512" y="16298"/>
                  </a:lnTo>
                  <a:lnTo>
                    <a:pt x="17764" y="16173"/>
                  </a:lnTo>
                  <a:lnTo>
                    <a:pt x="17834" y="16130"/>
                  </a:lnTo>
                  <a:lnTo>
                    <a:pt x="18026" y="15990"/>
                  </a:lnTo>
                  <a:cubicBezTo>
                    <a:pt x="18082" y="15956"/>
                    <a:pt x="18127" y="15911"/>
                    <a:pt x="18157" y="15859"/>
                  </a:cubicBezTo>
                  <a:cubicBezTo>
                    <a:pt x="18188" y="15803"/>
                    <a:pt x="18203" y="15741"/>
                    <a:pt x="18198" y="15679"/>
                  </a:cubicBezTo>
                  <a:lnTo>
                    <a:pt x="18246" y="15583"/>
                  </a:lnTo>
                  <a:lnTo>
                    <a:pt x="18366" y="15487"/>
                  </a:lnTo>
                  <a:lnTo>
                    <a:pt x="18345" y="15404"/>
                  </a:lnTo>
                  <a:lnTo>
                    <a:pt x="18243" y="15335"/>
                  </a:lnTo>
                  <a:lnTo>
                    <a:pt x="18279" y="15179"/>
                  </a:lnTo>
                  <a:lnTo>
                    <a:pt x="18265" y="15022"/>
                  </a:lnTo>
                  <a:lnTo>
                    <a:pt x="18188" y="14962"/>
                  </a:lnTo>
                  <a:cubicBezTo>
                    <a:pt x="18199" y="14916"/>
                    <a:pt x="18210" y="14869"/>
                    <a:pt x="18222" y="14823"/>
                  </a:cubicBezTo>
                  <a:cubicBezTo>
                    <a:pt x="18246" y="14730"/>
                    <a:pt x="18271" y="14638"/>
                    <a:pt x="18299" y="14547"/>
                  </a:cubicBezTo>
                  <a:lnTo>
                    <a:pt x="18285" y="14483"/>
                  </a:lnTo>
                  <a:lnTo>
                    <a:pt x="18215" y="14353"/>
                  </a:lnTo>
                  <a:lnTo>
                    <a:pt x="18136" y="14247"/>
                  </a:lnTo>
                  <a:lnTo>
                    <a:pt x="18078" y="14173"/>
                  </a:lnTo>
                  <a:lnTo>
                    <a:pt x="18002" y="14079"/>
                  </a:lnTo>
                  <a:lnTo>
                    <a:pt x="17843" y="13717"/>
                  </a:lnTo>
                  <a:lnTo>
                    <a:pt x="17758" y="13550"/>
                  </a:lnTo>
                  <a:lnTo>
                    <a:pt x="17758" y="13409"/>
                  </a:lnTo>
                  <a:lnTo>
                    <a:pt x="17751" y="13334"/>
                  </a:lnTo>
                  <a:lnTo>
                    <a:pt x="17751" y="13215"/>
                  </a:lnTo>
                  <a:lnTo>
                    <a:pt x="17758" y="13096"/>
                  </a:lnTo>
                  <a:lnTo>
                    <a:pt x="17763" y="12990"/>
                  </a:lnTo>
                  <a:lnTo>
                    <a:pt x="17785" y="12871"/>
                  </a:lnTo>
                  <a:lnTo>
                    <a:pt x="17806" y="12777"/>
                  </a:lnTo>
                  <a:lnTo>
                    <a:pt x="17847" y="12656"/>
                  </a:lnTo>
                  <a:lnTo>
                    <a:pt x="17869" y="12508"/>
                  </a:lnTo>
                  <a:lnTo>
                    <a:pt x="17948" y="12397"/>
                  </a:lnTo>
                  <a:lnTo>
                    <a:pt x="17975" y="12341"/>
                  </a:lnTo>
                  <a:lnTo>
                    <a:pt x="18025" y="12266"/>
                  </a:lnTo>
                  <a:lnTo>
                    <a:pt x="18119" y="12160"/>
                  </a:lnTo>
                  <a:lnTo>
                    <a:pt x="18213" y="12103"/>
                  </a:lnTo>
                  <a:lnTo>
                    <a:pt x="18266" y="11989"/>
                  </a:lnTo>
                  <a:lnTo>
                    <a:pt x="18374" y="11916"/>
                  </a:lnTo>
                  <a:lnTo>
                    <a:pt x="18483" y="11840"/>
                  </a:lnTo>
                  <a:lnTo>
                    <a:pt x="18706" y="11666"/>
                  </a:lnTo>
                  <a:lnTo>
                    <a:pt x="18844" y="11494"/>
                  </a:lnTo>
                  <a:lnTo>
                    <a:pt x="18938" y="11331"/>
                  </a:lnTo>
                  <a:lnTo>
                    <a:pt x="19010" y="11281"/>
                  </a:lnTo>
                  <a:lnTo>
                    <a:pt x="19096" y="11194"/>
                  </a:lnTo>
                  <a:lnTo>
                    <a:pt x="19175" y="11131"/>
                  </a:lnTo>
                  <a:lnTo>
                    <a:pt x="19282" y="10996"/>
                  </a:lnTo>
                  <a:lnTo>
                    <a:pt x="19324" y="10940"/>
                  </a:lnTo>
                  <a:lnTo>
                    <a:pt x="19389" y="10872"/>
                  </a:lnTo>
                  <a:lnTo>
                    <a:pt x="19524" y="10799"/>
                  </a:lnTo>
                  <a:cubicBezTo>
                    <a:pt x="19560" y="10778"/>
                    <a:pt x="19596" y="10758"/>
                    <a:pt x="19632" y="10738"/>
                  </a:cubicBezTo>
                  <a:cubicBezTo>
                    <a:pt x="19704" y="10698"/>
                    <a:pt x="19777" y="10660"/>
                    <a:pt x="19849" y="10621"/>
                  </a:cubicBezTo>
                  <a:lnTo>
                    <a:pt x="20001" y="10465"/>
                  </a:lnTo>
                  <a:lnTo>
                    <a:pt x="20044" y="10396"/>
                  </a:lnTo>
                  <a:lnTo>
                    <a:pt x="20145" y="10315"/>
                  </a:lnTo>
                  <a:lnTo>
                    <a:pt x="20246" y="10299"/>
                  </a:lnTo>
                  <a:lnTo>
                    <a:pt x="20366" y="10226"/>
                  </a:lnTo>
                  <a:cubicBezTo>
                    <a:pt x="20392" y="10200"/>
                    <a:pt x="20416" y="10173"/>
                    <a:pt x="20438" y="10144"/>
                  </a:cubicBezTo>
                  <a:cubicBezTo>
                    <a:pt x="20479" y="10093"/>
                    <a:pt x="20513" y="10038"/>
                    <a:pt x="20540" y="9980"/>
                  </a:cubicBezTo>
                  <a:lnTo>
                    <a:pt x="20669" y="9713"/>
                  </a:lnTo>
                  <a:lnTo>
                    <a:pt x="20763" y="9627"/>
                  </a:lnTo>
                  <a:lnTo>
                    <a:pt x="20850" y="9427"/>
                  </a:lnTo>
                  <a:lnTo>
                    <a:pt x="21053" y="9218"/>
                  </a:lnTo>
                  <a:lnTo>
                    <a:pt x="21106" y="9101"/>
                  </a:lnTo>
                  <a:lnTo>
                    <a:pt x="21207" y="8920"/>
                  </a:lnTo>
                  <a:lnTo>
                    <a:pt x="21270" y="8773"/>
                  </a:lnTo>
                  <a:lnTo>
                    <a:pt x="21345" y="8665"/>
                  </a:lnTo>
                  <a:lnTo>
                    <a:pt x="21410" y="8525"/>
                  </a:lnTo>
                  <a:lnTo>
                    <a:pt x="21516" y="8371"/>
                  </a:lnTo>
                  <a:lnTo>
                    <a:pt x="21542" y="8283"/>
                  </a:lnTo>
                  <a:lnTo>
                    <a:pt x="21600" y="8133"/>
                  </a:lnTo>
                  <a:lnTo>
                    <a:pt x="21600" y="8003"/>
                  </a:lnTo>
                  <a:lnTo>
                    <a:pt x="21549" y="7866"/>
                  </a:lnTo>
                  <a:lnTo>
                    <a:pt x="21537" y="7747"/>
                  </a:lnTo>
                  <a:lnTo>
                    <a:pt x="21528" y="7674"/>
                  </a:lnTo>
                  <a:lnTo>
                    <a:pt x="21417" y="7699"/>
                  </a:lnTo>
                  <a:lnTo>
                    <a:pt x="21251" y="7784"/>
                  </a:lnTo>
                  <a:lnTo>
                    <a:pt x="20953" y="7845"/>
                  </a:lnTo>
                  <a:lnTo>
                    <a:pt x="20707" y="7931"/>
                  </a:lnTo>
                  <a:lnTo>
                    <a:pt x="20477" y="7987"/>
                  </a:lnTo>
                  <a:lnTo>
                    <a:pt x="20226" y="8018"/>
                  </a:lnTo>
                  <a:lnTo>
                    <a:pt x="19987" y="8056"/>
                  </a:lnTo>
                  <a:lnTo>
                    <a:pt x="19901" y="8080"/>
                  </a:lnTo>
                  <a:lnTo>
                    <a:pt x="19803" y="8110"/>
                  </a:lnTo>
                  <a:lnTo>
                    <a:pt x="19721" y="8116"/>
                  </a:lnTo>
                  <a:lnTo>
                    <a:pt x="19490" y="8053"/>
                  </a:lnTo>
                  <a:cubicBezTo>
                    <a:pt x="19444" y="8038"/>
                    <a:pt x="19398" y="8022"/>
                    <a:pt x="19353" y="8003"/>
                  </a:cubicBezTo>
                  <a:cubicBezTo>
                    <a:pt x="19301" y="7982"/>
                    <a:pt x="19251" y="7959"/>
                    <a:pt x="19202" y="7934"/>
                  </a:cubicBezTo>
                  <a:lnTo>
                    <a:pt x="19144" y="7826"/>
                  </a:lnTo>
                  <a:lnTo>
                    <a:pt x="19151" y="7733"/>
                  </a:lnTo>
                  <a:lnTo>
                    <a:pt x="19091" y="7614"/>
                  </a:lnTo>
                  <a:lnTo>
                    <a:pt x="19062" y="7518"/>
                  </a:lnTo>
                  <a:lnTo>
                    <a:pt x="19033" y="7385"/>
                  </a:lnTo>
                  <a:lnTo>
                    <a:pt x="18862" y="7343"/>
                  </a:lnTo>
                  <a:lnTo>
                    <a:pt x="18805" y="7243"/>
                  </a:lnTo>
                  <a:lnTo>
                    <a:pt x="18783" y="7166"/>
                  </a:lnTo>
                  <a:lnTo>
                    <a:pt x="18632" y="7073"/>
                  </a:lnTo>
                  <a:lnTo>
                    <a:pt x="18605" y="6906"/>
                  </a:lnTo>
                  <a:lnTo>
                    <a:pt x="18519" y="6897"/>
                  </a:lnTo>
                  <a:cubicBezTo>
                    <a:pt x="18492" y="6901"/>
                    <a:pt x="18465" y="6899"/>
                    <a:pt x="18439" y="6891"/>
                  </a:cubicBezTo>
                  <a:cubicBezTo>
                    <a:pt x="18366" y="6870"/>
                    <a:pt x="18317" y="6810"/>
                    <a:pt x="18316" y="6743"/>
                  </a:cubicBezTo>
                  <a:cubicBezTo>
                    <a:pt x="18302" y="6716"/>
                    <a:pt x="18283" y="6691"/>
                    <a:pt x="18261" y="6668"/>
                  </a:cubicBezTo>
                  <a:cubicBezTo>
                    <a:pt x="18230" y="6636"/>
                    <a:pt x="18191" y="6609"/>
                    <a:pt x="18148" y="6589"/>
                  </a:cubicBezTo>
                  <a:lnTo>
                    <a:pt x="18030" y="6579"/>
                  </a:lnTo>
                  <a:lnTo>
                    <a:pt x="17871" y="6463"/>
                  </a:lnTo>
                  <a:lnTo>
                    <a:pt x="17771" y="6355"/>
                  </a:lnTo>
                  <a:lnTo>
                    <a:pt x="17792" y="6247"/>
                  </a:lnTo>
                  <a:lnTo>
                    <a:pt x="17721" y="6185"/>
                  </a:lnTo>
                  <a:lnTo>
                    <a:pt x="17713" y="6087"/>
                  </a:lnTo>
                  <a:lnTo>
                    <a:pt x="17711" y="6006"/>
                  </a:lnTo>
                  <a:lnTo>
                    <a:pt x="17530" y="5908"/>
                  </a:lnTo>
                  <a:lnTo>
                    <a:pt x="17460" y="5774"/>
                  </a:lnTo>
                  <a:lnTo>
                    <a:pt x="17402" y="5680"/>
                  </a:lnTo>
                  <a:lnTo>
                    <a:pt x="17258" y="5530"/>
                  </a:lnTo>
                  <a:lnTo>
                    <a:pt x="17183" y="5451"/>
                  </a:lnTo>
                  <a:lnTo>
                    <a:pt x="17082" y="5351"/>
                  </a:lnTo>
                  <a:lnTo>
                    <a:pt x="17048" y="5222"/>
                  </a:lnTo>
                  <a:lnTo>
                    <a:pt x="17048" y="5089"/>
                  </a:lnTo>
                  <a:cubicBezTo>
                    <a:pt x="17065" y="5018"/>
                    <a:pt x="17060" y="4945"/>
                    <a:pt x="17034" y="4876"/>
                  </a:cubicBezTo>
                  <a:cubicBezTo>
                    <a:pt x="17013" y="4820"/>
                    <a:pt x="16978" y="4769"/>
                    <a:pt x="16933" y="4726"/>
                  </a:cubicBezTo>
                  <a:lnTo>
                    <a:pt x="16889" y="4630"/>
                  </a:lnTo>
                  <a:lnTo>
                    <a:pt x="16775" y="4458"/>
                  </a:lnTo>
                  <a:lnTo>
                    <a:pt x="16501" y="4341"/>
                  </a:lnTo>
                  <a:lnTo>
                    <a:pt x="16472" y="4199"/>
                  </a:lnTo>
                  <a:cubicBezTo>
                    <a:pt x="16470" y="4140"/>
                    <a:pt x="16461" y="4082"/>
                    <a:pt x="16443" y="4024"/>
                  </a:cubicBezTo>
                  <a:cubicBezTo>
                    <a:pt x="16425" y="3965"/>
                    <a:pt x="16398" y="3909"/>
                    <a:pt x="16363" y="3855"/>
                  </a:cubicBezTo>
                  <a:lnTo>
                    <a:pt x="16291" y="3674"/>
                  </a:lnTo>
                  <a:cubicBezTo>
                    <a:pt x="16289" y="3647"/>
                    <a:pt x="16285" y="3621"/>
                    <a:pt x="16277" y="3595"/>
                  </a:cubicBezTo>
                  <a:cubicBezTo>
                    <a:pt x="16256" y="3522"/>
                    <a:pt x="16213" y="3455"/>
                    <a:pt x="16154" y="3401"/>
                  </a:cubicBezTo>
                  <a:lnTo>
                    <a:pt x="16039" y="3250"/>
                  </a:lnTo>
                  <a:lnTo>
                    <a:pt x="15769" y="2894"/>
                  </a:lnTo>
                  <a:lnTo>
                    <a:pt x="15611" y="2670"/>
                  </a:lnTo>
                  <a:lnTo>
                    <a:pt x="15517" y="2564"/>
                  </a:lnTo>
                  <a:lnTo>
                    <a:pt x="15445" y="2442"/>
                  </a:lnTo>
                  <a:lnTo>
                    <a:pt x="15435" y="2351"/>
                  </a:lnTo>
                  <a:lnTo>
                    <a:pt x="15507" y="2268"/>
                  </a:lnTo>
                  <a:lnTo>
                    <a:pt x="15557" y="2174"/>
                  </a:lnTo>
                  <a:lnTo>
                    <a:pt x="15579" y="2095"/>
                  </a:lnTo>
                  <a:lnTo>
                    <a:pt x="15476" y="1983"/>
                  </a:lnTo>
                  <a:lnTo>
                    <a:pt x="15276" y="1854"/>
                  </a:lnTo>
                  <a:lnTo>
                    <a:pt x="15163" y="1798"/>
                  </a:lnTo>
                  <a:lnTo>
                    <a:pt x="15004" y="1798"/>
                  </a:lnTo>
                  <a:lnTo>
                    <a:pt x="14882" y="1810"/>
                  </a:lnTo>
                  <a:lnTo>
                    <a:pt x="14680" y="1867"/>
                  </a:lnTo>
                  <a:lnTo>
                    <a:pt x="14502" y="1898"/>
                  </a:lnTo>
                  <a:lnTo>
                    <a:pt x="14335" y="1902"/>
                  </a:lnTo>
                  <a:lnTo>
                    <a:pt x="14156" y="1858"/>
                  </a:lnTo>
                  <a:lnTo>
                    <a:pt x="13954" y="1827"/>
                  </a:lnTo>
                  <a:lnTo>
                    <a:pt x="13826" y="1795"/>
                  </a:lnTo>
                  <a:lnTo>
                    <a:pt x="13650" y="1741"/>
                  </a:lnTo>
                  <a:lnTo>
                    <a:pt x="13521" y="1716"/>
                  </a:lnTo>
                  <a:lnTo>
                    <a:pt x="13389" y="1716"/>
                  </a:lnTo>
                  <a:lnTo>
                    <a:pt x="13240" y="1681"/>
                  </a:lnTo>
                  <a:lnTo>
                    <a:pt x="13103" y="1668"/>
                  </a:lnTo>
                  <a:lnTo>
                    <a:pt x="12934" y="1606"/>
                  </a:lnTo>
                  <a:lnTo>
                    <a:pt x="12749" y="1481"/>
                  </a:lnTo>
                  <a:lnTo>
                    <a:pt x="12590" y="1418"/>
                  </a:lnTo>
                  <a:lnTo>
                    <a:pt x="12457" y="1374"/>
                  </a:lnTo>
                  <a:lnTo>
                    <a:pt x="12308" y="1331"/>
                  </a:lnTo>
                  <a:lnTo>
                    <a:pt x="12072" y="1318"/>
                  </a:lnTo>
                  <a:lnTo>
                    <a:pt x="11905" y="1298"/>
                  </a:lnTo>
                  <a:close/>
                </a:path>
              </a:pathLst>
            </a:custGeom>
            <a:grpFill/>
            <a:ln w="25400" cap="flat">
              <a:noFill/>
              <a:prstDash val="solid"/>
              <a:miter lim="400000"/>
            </a:ln>
            <a:effectLst/>
          </p:spPr>
          <p:txBody>
            <a:bodyPr anchor="ctr"/>
            <a:lstStyle/>
            <a:p>
              <a:pPr algn="ctr"/>
              <a:endParaRPr/>
            </a:p>
          </p:txBody>
        </p:sp>
        <p:sp>
          <p:nvSpPr>
            <p:cNvPr id="75" name="ïṣḻíďê">
              <a:extLst>
                <a:ext uri="{FF2B5EF4-FFF2-40B4-BE49-F238E27FC236}">
                  <a16:creationId xmlns:a16="http://schemas.microsoft.com/office/drawing/2014/main" xmlns="" id="{2F6ED008-1752-43ED-831C-B4B4B7296608}"/>
                </a:ext>
              </a:extLst>
            </p:cNvPr>
            <p:cNvSpPr/>
            <p:nvPr/>
          </p:nvSpPr>
          <p:spPr>
            <a:xfrm>
              <a:off x="7392962" y="4263491"/>
              <a:ext cx="22472" cy="27321"/>
            </a:xfrm>
            <a:custGeom>
              <a:avLst/>
              <a:gdLst/>
              <a:ahLst/>
              <a:cxnLst>
                <a:cxn ang="0">
                  <a:pos x="wd2" y="hd2"/>
                </a:cxn>
                <a:cxn ang="5400000">
                  <a:pos x="wd2" y="hd2"/>
                </a:cxn>
                <a:cxn ang="10800000">
                  <a:pos x="wd2" y="hd2"/>
                </a:cxn>
                <a:cxn ang="16200000">
                  <a:pos x="wd2" y="hd2"/>
                </a:cxn>
              </a:cxnLst>
              <a:rect l="0" t="0" r="r" b="b"/>
              <a:pathLst>
                <a:path w="21600" h="21600" extrusionOk="0">
                  <a:moveTo>
                    <a:pt x="6326" y="0"/>
                  </a:moveTo>
                  <a:lnTo>
                    <a:pt x="0" y="9333"/>
                  </a:lnTo>
                  <a:lnTo>
                    <a:pt x="1832" y="16236"/>
                  </a:lnTo>
                  <a:lnTo>
                    <a:pt x="15030" y="21600"/>
                  </a:lnTo>
                  <a:lnTo>
                    <a:pt x="21600" y="15013"/>
                  </a:lnTo>
                  <a:lnTo>
                    <a:pt x="21600" y="3233"/>
                  </a:lnTo>
                  <a:lnTo>
                    <a:pt x="6326" y="0"/>
                  </a:lnTo>
                  <a:close/>
                </a:path>
              </a:pathLst>
            </a:custGeom>
            <a:grpFill/>
            <a:ln w="25400" cap="flat">
              <a:noFill/>
              <a:prstDash val="solid"/>
              <a:miter lim="400000"/>
            </a:ln>
            <a:effectLst/>
          </p:spPr>
          <p:txBody>
            <a:bodyPr anchor="ctr"/>
            <a:lstStyle/>
            <a:p>
              <a:pPr algn="ctr"/>
              <a:endParaRPr/>
            </a:p>
          </p:txBody>
        </p:sp>
        <p:sp>
          <p:nvSpPr>
            <p:cNvPr id="76" name="iŝḷídé">
              <a:extLst>
                <a:ext uri="{FF2B5EF4-FFF2-40B4-BE49-F238E27FC236}">
                  <a16:creationId xmlns:a16="http://schemas.microsoft.com/office/drawing/2014/main" xmlns="" id="{4489EA31-E53C-4B66-B31A-6ACEA65CF6BB}"/>
                </a:ext>
              </a:extLst>
            </p:cNvPr>
            <p:cNvSpPr/>
            <p:nvPr/>
          </p:nvSpPr>
          <p:spPr>
            <a:xfrm>
              <a:off x="6950702" y="4538501"/>
              <a:ext cx="248466" cy="475742"/>
            </a:xfrm>
            <a:custGeom>
              <a:avLst/>
              <a:gdLst/>
              <a:ahLst/>
              <a:cxnLst>
                <a:cxn ang="0">
                  <a:pos x="wd2" y="hd2"/>
                </a:cxn>
                <a:cxn ang="5400000">
                  <a:pos x="wd2" y="hd2"/>
                </a:cxn>
                <a:cxn ang="10800000">
                  <a:pos x="wd2" y="hd2"/>
                </a:cxn>
                <a:cxn ang="16200000">
                  <a:pos x="wd2" y="hd2"/>
                </a:cxn>
              </a:cxnLst>
              <a:rect l="0" t="0" r="r" b="b"/>
              <a:pathLst>
                <a:path w="21600" h="21600" extrusionOk="0">
                  <a:moveTo>
                    <a:pt x="18696" y="0"/>
                  </a:moveTo>
                  <a:lnTo>
                    <a:pt x="19918" y="733"/>
                  </a:lnTo>
                  <a:lnTo>
                    <a:pt x="20738" y="1839"/>
                  </a:lnTo>
                  <a:lnTo>
                    <a:pt x="21268" y="2687"/>
                  </a:lnTo>
                  <a:lnTo>
                    <a:pt x="21600" y="3981"/>
                  </a:lnTo>
                  <a:lnTo>
                    <a:pt x="20826" y="5023"/>
                  </a:lnTo>
                  <a:cubicBezTo>
                    <a:pt x="20609" y="5376"/>
                    <a:pt x="20366" y="5724"/>
                    <a:pt x="20097" y="6066"/>
                  </a:cubicBezTo>
                  <a:cubicBezTo>
                    <a:pt x="19662" y="6621"/>
                    <a:pt x="19160" y="7160"/>
                    <a:pt x="18594" y="7681"/>
                  </a:cubicBezTo>
                  <a:lnTo>
                    <a:pt x="17802" y="9136"/>
                  </a:lnTo>
                  <a:lnTo>
                    <a:pt x="17031" y="10592"/>
                  </a:lnTo>
                  <a:cubicBezTo>
                    <a:pt x="16764" y="10920"/>
                    <a:pt x="16499" y="11249"/>
                    <a:pt x="16235" y="11578"/>
                  </a:cubicBezTo>
                  <a:cubicBezTo>
                    <a:pt x="15888" y="12012"/>
                    <a:pt x="15544" y="12446"/>
                    <a:pt x="15203" y="12881"/>
                  </a:cubicBezTo>
                  <a:lnTo>
                    <a:pt x="14606" y="13728"/>
                  </a:lnTo>
                  <a:lnTo>
                    <a:pt x="14010" y="14760"/>
                  </a:lnTo>
                  <a:lnTo>
                    <a:pt x="13215" y="16308"/>
                  </a:lnTo>
                  <a:lnTo>
                    <a:pt x="12950" y="17339"/>
                  </a:lnTo>
                  <a:lnTo>
                    <a:pt x="12553" y="18473"/>
                  </a:lnTo>
                  <a:lnTo>
                    <a:pt x="11359" y="19536"/>
                  </a:lnTo>
                  <a:lnTo>
                    <a:pt x="10161" y="20327"/>
                  </a:lnTo>
                  <a:lnTo>
                    <a:pt x="8567" y="20671"/>
                  </a:lnTo>
                  <a:lnTo>
                    <a:pt x="6435" y="21394"/>
                  </a:lnTo>
                  <a:lnTo>
                    <a:pt x="5446" y="21600"/>
                  </a:lnTo>
                  <a:cubicBezTo>
                    <a:pt x="4959" y="21573"/>
                    <a:pt x="4489" y="21491"/>
                    <a:pt x="4070" y="21359"/>
                  </a:cubicBezTo>
                  <a:cubicBezTo>
                    <a:pt x="3557" y="21198"/>
                    <a:pt x="3137" y="20969"/>
                    <a:pt x="2852" y="20696"/>
                  </a:cubicBezTo>
                  <a:cubicBezTo>
                    <a:pt x="2444" y="20653"/>
                    <a:pt x="2063" y="20558"/>
                    <a:pt x="1743" y="20420"/>
                  </a:cubicBezTo>
                  <a:cubicBezTo>
                    <a:pt x="1252" y="20209"/>
                    <a:pt x="932" y="19911"/>
                    <a:pt x="844" y="19584"/>
                  </a:cubicBezTo>
                  <a:cubicBezTo>
                    <a:pt x="905" y="19197"/>
                    <a:pt x="866" y="18807"/>
                    <a:pt x="730" y="18426"/>
                  </a:cubicBezTo>
                  <a:cubicBezTo>
                    <a:pt x="598" y="18058"/>
                    <a:pt x="376" y="17701"/>
                    <a:pt x="69" y="17362"/>
                  </a:cubicBezTo>
                  <a:lnTo>
                    <a:pt x="0" y="16892"/>
                  </a:lnTo>
                  <a:lnTo>
                    <a:pt x="534" y="16137"/>
                  </a:lnTo>
                  <a:lnTo>
                    <a:pt x="1656" y="15246"/>
                  </a:lnTo>
                  <a:lnTo>
                    <a:pt x="2695" y="14432"/>
                  </a:lnTo>
                  <a:lnTo>
                    <a:pt x="3422" y="13745"/>
                  </a:lnTo>
                  <a:lnTo>
                    <a:pt x="4350" y="12713"/>
                  </a:lnTo>
                  <a:cubicBezTo>
                    <a:pt x="4439" y="12532"/>
                    <a:pt x="4506" y="12348"/>
                    <a:pt x="4549" y="12163"/>
                  </a:cubicBezTo>
                  <a:cubicBezTo>
                    <a:pt x="4652" y="11728"/>
                    <a:pt x="4630" y="11288"/>
                    <a:pt x="4483" y="10857"/>
                  </a:cubicBezTo>
                  <a:lnTo>
                    <a:pt x="3687" y="9791"/>
                  </a:lnTo>
                  <a:cubicBezTo>
                    <a:pt x="3616" y="9483"/>
                    <a:pt x="3616" y="9171"/>
                    <a:pt x="3687" y="8862"/>
                  </a:cubicBezTo>
                  <a:cubicBezTo>
                    <a:pt x="3777" y="8475"/>
                    <a:pt x="3978" y="8097"/>
                    <a:pt x="4284" y="7740"/>
                  </a:cubicBezTo>
                  <a:lnTo>
                    <a:pt x="4594" y="6756"/>
                  </a:lnTo>
                  <a:lnTo>
                    <a:pt x="5588" y="5967"/>
                  </a:lnTo>
                  <a:cubicBezTo>
                    <a:pt x="5955" y="5974"/>
                    <a:pt x="6322" y="5974"/>
                    <a:pt x="6688" y="5967"/>
                  </a:cubicBezTo>
                  <a:cubicBezTo>
                    <a:pt x="7526" y="5953"/>
                    <a:pt x="8361" y="5907"/>
                    <a:pt x="9186" y="5830"/>
                  </a:cubicBezTo>
                  <a:lnTo>
                    <a:pt x="11131" y="5176"/>
                  </a:lnTo>
                  <a:lnTo>
                    <a:pt x="12454" y="4236"/>
                  </a:lnTo>
                  <a:cubicBezTo>
                    <a:pt x="12687" y="3853"/>
                    <a:pt x="13251" y="3548"/>
                    <a:pt x="13980" y="3411"/>
                  </a:cubicBezTo>
                  <a:cubicBezTo>
                    <a:pt x="14318" y="3347"/>
                    <a:pt x="14680" y="3324"/>
                    <a:pt x="15038" y="3342"/>
                  </a:cubicBezTo>
                  <a:cubicBezTo>
                    <a:pt x="15356" y="3221"/>
                    <a:pt x="15665" y="3095"/>
                    <a:pt x="15966" y="2964"/>
                  </a:cubicBezTo>
                  <a:cubicBezTo>
                    <a:pt x="16733" y="2629"/>
                    <a:pt x="17443" y="2261"/>
                    <a:pt x="18088" y="1863"/>
                  </a:cubicBezTo>
                  <a:lnTo>
                    <a:pt x="18685" y="866"/>
                  </a:lnTo>
                  <a:lnTo>
                    <a:pt x="18354" y="341"/>
                  </a:lnTo>
                  <a:lnTo>
                    <a:pt x="18696" y="0"/>
                  </a:lnTo>
                  <a:close/>
                </a:path>
              </a:pathLst>
            </a:custGeom>
            <a:grpFill/>
            <a:ln w="25400" cap="flat">
              <a:noFill/>
              <a:prstDash val="solid"/>
              <a:miter lim="400000"/>
            </a:ln>
            <a:effectLst/>
          </p:spPr>
          <p:txBody>
            <a:bodyPr anchor="ctr"/>
            <a:lstStyle/>
            <a:p>
              <a:pPr algn="ctr"/>
              <a:endParaRPr/>
            </a:p>
          </p:txBody>
        </p:sp>
        <p:sp>
          <p:nvSpPr>
            <p:cNvPr id="77" name="iṧľiḋè">
              <a:extLst>
                <a:ext uri="{FF2B5EF4-FFF2-40B4-BE49-F238E27FC236}">
                  <a16:creationId xmlns:a16="http://schemas.microsoft.com/office/drawing/2014/main" xmlns="" id="{6B379066-0D35-42EC-A8AB-646D51B61E89}"/>
                </a:ext>
              </a:extLst>
            </p:cNvPr>
            <p:cNvSpPr/>
            <p:nvPr/>
          </p:nvSpPr>
          <p:spPr>
            <a:xfrm>
              <a:off x="7015877" y="4582107"/>
              <a:ext cx="16360" cy="25666"/>
            </a:xfrm>
            <a:custGeom>
              <a:avLst/>
              <a:gdLst/>
              <a:ahLst/>
              <a:cxnLst>
                <a:cxn ang="0">
                  <a:pos x="wd2" y="hd2"/>
                </a:cxn>
                <a:cxn ang="5400000">
                  <a:pos x="wd2" y="hd2"/>
                </a:cxn>
                <a:cxn ang="10800000">
                  <a:pos x="wd2" y="hd2"/>
                </a:cxn>
                <a:cxn ang="16200000">
                  <a:pos x="wd2" y="hd2"/>
                </a:cxn>
              </a:cxnLst>
              <a:rect l="0" t="0" r="r" b="b"/>
              <a:pathLst>
                <a:path w="21600" h="21600" extrusionOk="0">
                  <a:moveTo>
                    <a:pt x="18802" y="0"/>
                  </a:moveTo>
                  <a:lnTo>
                    <a:pt x="4813" y="1913"/>
                  </a:lnTo>
                  <a:lnTo>
                    <a:pt x="0" y="12064"/>
                  </a:lnTo>
                  <a:lnTo>
                    <a:pt x="5083" y="21600"/>
                  </a:lnTo>
                  <a:lnTo>
                    <a:pt x="21600" y="9513"/>
                  </a:lnTo>
                  <a:lnTo>
                    <a:pt x="18802" y="0"/>
                  </a:lnTo>
                  <a:close/>
                </a:path>
              </a:pathLst>
            </a:custGeom>
            <a:grpFill/>
            <a:ln w="25400" cap="flat">
              <a:noFill/>
              <a:prstDash val="solid"/>
              <a:miter lim="400000"/>
            </a:ln>
            <a:effectLst/>
          </p:spPr>
          <p:txBody>
            <a:bodyPr anchor="ctr"/>
            <a:lstStyle/>
            <a:p>
              <a:pPr algn="ctr"/>
              <a:endParaRPr/>
            </a:p>
          </p:txBody>
        </p:sp>
        <p:sp>
          <p:nvSpPr>
            <p:cNvPr id="78" name="iṥlïďé">
              <a:extLst>
                <a:ext uri="{FF2B5EF4-FFF2-40B4-BE49-F238E27FC236}">
                  <a16:creationId xmlns:a16="http://schemas.microsoft.com/office/drawing/2014/main" xmlns="" id="{D6D76FC8-0ED6-4212-B08F-3C9F45758872}"/>
                </a:ext>
              </a:extLst>
            </p:cNvPr>
            <p:cNvSpPr/>
            <p:nvPr/>
          </p:nvSpPr>
          <p:spPr>
            <a:xfrm>
              <a:off x="6990181" y="4542570"/>
              <a:ext cx="21071" cy="20646"/>
            </a:xfrm>
            <a:custGeom>
              <a:avLst/>
              <a:gdLst/>
              <a:ahLst/>
              <a:cxnLst>
                <a:cxn ang="0">
                  <a:pos x="wd2" y="hd2"/>
                </a:cxn>
                <a:cxn ang="5400000">
                  <a:pos x="wd2" y="hd2"/>
                </a:cxn>
                <a:cxn ang="10800000">
                  <a:pos x="wd2" y="hd2"/>
                </a:cxn>
                <a:cxn ang="16200000">
                  <a:pos x="wd2" y="hd2"/>
                </a:cxn>
              </a:cxnLst>
              <a:rect l="0" t="0" r="r" b="b"/>
              <a:pathLst>
                <a:path w="21600" h="21600" extrusionOk="0">
                  <a:moveTo>
                    <a:pt x="18128" y="8886"/>
                  </a:moveTo>
                  <a:lnTo>
                    <a:pt x="8318" y="0"/>
                  </a:lnTo>
                  <a:lnTo>
                    <a:pt x="0" y="6625"/>
                  </a:lnTo>
                  <a:lnTo>
                    <a:pt x="9071" y="16880"/>
                  </a:lnTo>
                  <a:lnTo>
                    <a:pt x="21600" y="21600"/>
                  </a:lnTo>
                  <a:lnTo>
                    <a:pt x="18128" y="8886"/>
                  </a:lnTo>
                  <a:close/>
                </a:path>
              </a:pathLst>
            </a:custGeom>
            <a:grpFill/>
            <a:ln w="25400" cap="flat">
              <a:noFill/>
              <a:prstDash val="solid"/>
              <a:miter lim="400000"/>
            </a:ln>
            <a:effectLst/>
          </p:spPr>
          <p:txBody>
            <a:bodyPr anchor="ctr"/>
            <a:lstStyle/>
            <a:p>
              <a:pPr algn="ctr"/>
              <a:endParaRPr/>
            </a:p>
          </p:txBody>
        </p:sp>
        <p:sp>
          <p:nvSpPr>
            <p:cNvPr id="79" name="ïşlíḓe">
              <a:extLst>
                <a:ext uri="{FF2B5EF4-FFF2-40B4-BE49-F238E27FC236}">
                  <a16:creationId xmlns:a16="http://schemas.microsoft.com/office/drawing/2014/main" xmlns="" id="{E4E41C60-BAD5-49A4-9895-7873C11279B2}"/>
                </a:ext>
              </a:extLst>
            </p:cNvPr>
            <p:cNvSpPr/>
            <p:nvPr/>
          </p:nvSpPr>
          <p:spPr>
            <a:xfrm>
              <a:off x="6964606" y="4555580"/>
              <a:ext cx="20339" cy="16639"/>
            </a:xfrm>
            <a:custGeom>
              <a:avLst/>
              <a:gdLst/>
              <a:ahLst/>
              <a:cxnLst>
                <a:cxn ang="0">
                  <a:pos x="wd2" y="hd2"/>
                </a:cxn>
                <a:cxn ang="5400000">
                  <a:pos x="wd2" y="hd2"/>
                </a:cxn>
                <a:cxn ang="10800000">
                  <a:pos x="wd2" y="hd2"/>
                </a:cxn>
                <a:cxn ang="16200000">
                  <a:pos x="wd2" y="hd2"/>
                </a:cxn>
              </a:cxnLst>
              <a:rect l="0" t="0" r="r" b="b"/>
              <a:pathLst>
                <a:path w="21600" h="21600" extrusionOk="0">
                  <a:moveTo>
                    <a:pt x="7800" y="0"/>
                  </a:moveTo>
                  <a:lnTo>
                    <a:pt x="0" y="2623"/>
                  </a:lnTo>
                  <a:lnTo>
                    <a:pt x="9524" y="21600"/>
                  </a:lnTo>
                  <a:lnTo>
                    <a:pt x="21600" y="20616"/>
                  </a:lnTo>
                  <a:lnTo>
                    <a:pt x="19979" y="3243"/>
                  </a:lnTo>
                  <a:lnTo>
                    <a:pt x="7800" y="0"/>
                  </a:lnTo>
                  <a:close/>
                </a:path>
              </a:pathLst>
            </a:custGeom>
            <a:grpFill/>
            <a:ln w="25400" cap="flat">
              <a:noFill/>
              <a:prstDash val="solid"/>
              <a:miter lim="400000"/>
            </a:ln>
            <a:effectLst/>
          </p:spPr>
          <p:txBody>
            <a:bodyPr anchor="ctr"/>
            <a:lstStyle/>
            <a:p>
              <a:pPr algn="ctr"/>
              <a:endParaRPr/>
            </a:p>
          </p:txBody>
        </p:sp>
        <p:sp>
          <p:nvSpPr>
            <p:cNvPr id="80" name="ïś1îḋé">
              <a:extLst>
                <a:ext uri="{FF2B5EF4-FFF2-40B4-BE49-F238E27FC236}">
                  <a16:creationId xmlns:a16="http://schemas.microsoft.com/office/drawing/2014/main" xmlns="" id="{315022B5-91B1-4AF2-8105-78533E7AE093}"/>
                </a:ext>
              </a:extLst>
            </p:cNvPr>
            <p:cNvSpPr/>
            <p:nvPr/>
          </p:nvSpPr>
          <p:spPr>
            <a:xfrm>
              <a:off x="6946134" y="4515244"/>
              <a:ext cx="16360" cy="24039"/>
            </a:xfrm>
            <a:custGeom>
              <a:avLst/>
              <a:gdLst/>
              <a:ahLst/>
              <a:cxnLst>
                <a:cxn ang="0">
                  <a:pos x="wd2" y="hd2"/>
                </a:cxn>
                <a:cxn ang="5400000">
                  <a:pos x="wd2" y="hd2"/>
                </a:cxn>
                <a:cxn ang="10800000">
                  <a:pos x="wd2" y="hd2"/>
                </a:cxn>
                <a:cxn ang="16200000">
                  <a:pos x="wd2" y="hd2"/>
                </a:cxn>
              </a:cxnLst>
              <a:rect l="0" t="0" r="r" b="b"/>
              <a:pathLst>
                <a:path w="21600" h="21600" extrusionOk="0">
                  <a:moveTo>
                    <a:pt x="13062" y="0"/>
                  </a:moveTo>
                  <a:lnTo>
                    <a:pt x="3048" y="6808"/>
                  </a:lnTo>
                  <a:lnTo>
                    <a:pt x="0" y="16890"/>
                  </a:lnTo>
                  <a:lnTo>
                    <a:pt x="17411" y="21600"/>
                  </a:lnTo>
                  <a:lnTo>
                    <a:pt x="21600" y="12326"/>
                  </a:lnTo>
                  <a:lnTo>
                    <a:pt x="13062" y="0"/>
                  </a:lnTo>
                  <a:close/>
                </a:path>
              </a:pathLst>
            </a:custGeom>
            <a:grpFill/>
            <a:ln w="25400" cap="flat">
              <a:noFill/>
              <a:prstDash val="solid"/>
              <a:miter lim="400000"/>
            </a:ln>
            <a:effectLst/>
          </p:spPr>
          <p:txBody>
            <a:bodyPr anchor="ctr"/>
            <a:lstStyle/>
            <a:p>
              <a:pPr algn="ctr"/>
              <a:endParaRPr/>
            </a:p>
          </p:txBody>
        </p:sp>
        <p:sp>
          <p:nvSpPr>
            <p:cNvPr id="81" name="îsļîḑé">
              <a:extLst>
                <a:ext uri="{FF2B5EF4-FFF2-40B4-BE49-F238E27FC236}">
                  <a16:creationId xmlns:a16="http://schemas.microsoft.com/office/drawing/2014/main" xmlns="" id="{128693D1-3554-4F99-8589-969617A636A2}"/>
                </a:ext>
              </a:extLst>
            </p:cNvPr>
            <p:cNvSpPr/>
            <p:nvPr/>
          </p:nvSpPr>
          <p:spPr>
            <a:xfrm>
              <a:off x="7355849" y="4831107"/>
              <a:ext cx="26760" cy="35791"/>
            </a:xfrm>
            <a:custGeom>
              <a:avLst/>
              <a:gdLst/>
              <a:ahLst/>
              <a:cxnLst>
                <a:cxn ang="0">
                  <a:pos x="wd2" y="hd2"/>
                </a:cxn>
                <a:cxn ang="5400000">
                  <a:pos x="wd2" y="hd2"/>
                </a:cxn>
                <a:cxn ang="10800000">
                  <a:pos x="wd2" y="hd2"/>
                </a:cxn>
                <a:cxn ang="16200000">
                  <a:pos x="wd2" y="hd2"/>
                </a:cxn>
              </a:cxnLst>
              <a:rect l="0" t="0" r="r" b="b"/>
              <a:pathLst>
                <a:path w="21600" h="21600" extrusionOk="0">
                  <a:moveTo>
                    <a:pt x="9532" y="0"/>
                  </a:moveTo>
                  <a:lnTo>
                    <a:pt x="1397" y="5278"/>
                  </a:lnTo>
                  <a:lnTo>
                    <a:pt x="0" y="13559"/>
                  </a:lnTo>
                  <a:lnTo>
                    <a:pt x="6822" y="21600"/>
                  </a:lnTo>
                  <a:lnTo>
                    <a:pt x="21600" y="17485"/>
                  </a:lnTo>
                  <a:lnTo>
                    <a:pt x="21600" y="7445"/>
                  </a:lnTo>
                  <a:lnTo>
                    <a:pt x="9532" y="0"/>
                  </a:lnTo>
                  <a:close/>
                </a:path>
              </a:pathLst>
            </a:custGeom>
            <a:grpFill/>
            <a:ln w="25400" cap="flat">
              <a:noFill/>
              <a:prstDash val="solid"/>
              <a:miter lim="400000"/>
            </a:ln>
            <a:effectLst/>
          </p:spPr>
          <p:txBody>
            <a:bodyPr anchor="ctr"/>
            <a:lstStyle/>
            <a:p>
              <a:pPr algn="ctr"/>
              <a:endParaRPr/>
            </a:p>
          </p:txBody>
        </p:sp>
        <p:sp>
          <p:nvSpPr>
            <p:cNvPr id="82" name="ïśḷíḓè">
              <a:extLst>
                <a:ext uri="{FF2B5EF4-FFF2-40B4-BE49-F238E27FC236}">
                  <a16:creationId xmlns:a16="http://schemas.microsoft.com/office/drawing/2014/main" xmlns="" id="{A912B6E6-3251-473D-B3DF-10EF4BA8ABAD}"/>
                </a:ext>
              </a:extLst>
            </p:cNvPr>
            <p:cNvSpPr/>
            <p:nvPr/>
          </p:nvSpPr>
          <p:spPr>
            <a:xfrm>
              <a:off x="7418815" y="4803555"/>
              <a:ext cx="16360" cy="23507"/>
            </a:xfrm>
            <a:custGeom>
              <a:avLst/>
              <a:gdLst/>
              <a:ahLst/>
              <a:cxnLst>
                <a:cxn ang="0">
                  <a:pos x="wd2" y="hd2"/>
                </a:cxn>
                <a:cxn ang="5400000">
                  <a:pos x="wd2" y="hd2"/>
                </a:cxn>
                <a:cxn ang="10800000">
                  <a:pos x="wd2" y="hd2"/>
                </a:cxn>
                <a:cxn ang="16200000">
                  <a:pos x="wd2" y="hd2"/>
                </a:cxn>
              </a:cxnLst>
              <a:rect l="0" t="0" r="r" b="b"/>
              <a:pathLst>
                <a:path w="21600" h="21600" extrusionOk="0">
                  <a:moveTo>
                    <a:pt x="17956" y="0"/>
                  </a:moveTo>
                  <a:lnTo>
                    <a:pt x="1750" y="4177"/>
                  </a:lnTo>
                  <a:lnTo>
                    <a:pt x="0" y="18148"/>
                  </a:lnTo>
                  <a:lnTo>
                    <a:pt x="21600" y="21600"/>
                  </a:lnTo>
                  <a:lnTo>
                    <a:pt x="21555" y="10257"/>
                  </a:lnTo>
                  <a:lnTo>
                    <a:pt x="17956" y="0"/>
                  </a:lnTo>
                  <a:close/>
                </a:path>
              </a:pathLst>
            </a:custGeom>
            <a:grpFill/>
            <a:ln w="25400" cap="flat">
              <a:noFill/>
              <a:prstDash val="solid"/>
              <a:miter lim="400000"/>
            </a:ln>
            <a:effectLst/>
          </p:spPr>
          <p:txBody>
            <a:bodyPr anchor="ctr"/>
            <a:lstStyle/>
            <a:p>
              <a:pPr algn="ctr"/>
              <a:endParaRPr/>
            </a:p>
          </p:txBody>
        </p:sp>
        <p:sp>
          <p:nvSpPr>
            <p:cNvPr id="83" name="iślïḋê">
              <a:extLst>
                <a:ext uri="{FF2B5EF4-FFF2-40B4-BE49-F238E27FC236}">
                  <a16:creationId xmlns:a16="http://schemas.microsoft.com/office/drawing/2014/main" xmlns="" id="{381A0EDA-358A-47CC-9CB9-8B309B7D8AE8}"/>
                </a:ext>
              </a:extLst>
            </p:cNvPr>
            <p:cNvSpPr/>
            <p:nvPr/>
          </p:nvSpPr>
          <p:spPr>
            <a:xfrm>
              <a:off x="5322768" y="4656828"/>
              <a:ext cx="31865" cy="30264"/>
            </a:xfrm>
            <a:custGeom>
              <a:avLst/>
              <a:gdLst/>
              <a:ahLst/>
              <a:cxnLst>
                <a:cxn ang="0">
                  <a:pos x="wd2" y="hd2"/>
                </a:cxn>
                <a:cxn ang="5400000">
                  <a:pos x="wd2" y="hd2"/>
                </a:cxn>
                <a:cxn ang="10800000">
                  <a:pos x="wd2" y="hd2"/>
                </a:cxn>
                <a:cxn ang="16200000">
                  <a:pos x="wd2" y="hd2"/>
                </a:cxn>
              </a:cxnLst>
              <a:rect l="0" t="0" r="r" b="b"/>
              <a:pathLst>
                <a:path w="21600" h="21600" extrusionOk="0">
                  <a:moveTo>
                    <a:pt x="9397" y="0"/>
                  </a:moveTo>
                  <a:lnTo>
                    <a:pt x="0" y="19826"/>
                  </a:lnTo>
                  <a:lnTo>
                    <a:pt x="21600" y="21600"/>
                  </a:lnTo>
                  <a:lnTo>
                    <a:pt x="9397" y="0"/>
                  </a:lnTo>
                  <a:close/>
                </a:path>
              </a:pathLst>
            </a:custGeom>
            <a:grpFill/>
            <a:ln w="25400" cap="flat">
              <a:noFill/>
              <a:prstDash val="solid"/>
              <a:miter lim="400000"/>
            </a:ln>
            <a:effectLst/>
          </p:spPr>
          <p:txBody>
            <a:bodyPr anchor="ctr"/>
            <a:lstStyle/>
            <a:p>
              <a:pPr algn="ctr"/>
              <a:endParaRPr/>
            </a:p>
          </p:txBody>
        </p:sp>
        <p:sp>
          <p:nvSpPr>
            <p:cNvPr id="84" name="íšḷíḑê">
              <a:extLst>
                <a:ext uri="{FF2B5EF4-FFF2-40B4-BE49-F238E27FC236}">
                  <a16:creationId xmlns:a16="http://schemas.microsoft.com/office/drawing/2014/main" xmlns="" id="{29B7E068-338F-47D9-8D29-34EFF2694C30}"/>
                </a:ext>
              </a:extLst>
            </p:cNvPr>
            <p:cNvSpPr/>
            <p:nvPr/>
          </p:nvSpPr>
          <p:spPr>
            <a:xfrm>
              <a:off x="5724659" y="4042992"/>
              <a:ext cx="23245" cy="2134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4824" y="4121"/>
                  </a:lnTo>
                  <a:lnTo>
                    <a:pt x="0" y="11667"/>
                  </a:lnTo>
                  <a:lnTo>
                    <a:pt x="9389" y="21600"/>
                  </a:lnTo>
                  <a:lnTo>
                    <a:pt x="20674" y="10869"/>
                  </a:lnTo>
                  <a:lnTo>
                    <a:pt x="21600" y="0"/>
                  </a:lnTo>
                  <a:close/>
                </a:path>
              </a:pathLst>
            </a:custGeom>
            <a:grpFill/>
            <a:ln w="25400" cap="flat">
              <a:noFill/>
              <a:prstDash val="solid"/>
              <a:miter lim="400000"/>
            </a:ln>
            <a:effectLst/>
          </p:spPr>
          <p:txBody>
            <a:bodyPr anchor="ctr"/>
            <a:lstStyle/>
            <a:p>
              <a:pPr algn="ctr"/>
              <a:endParaRPr/>
            </a:p>
          </p:txBody>
        </p:sp>
        <p:sp>
          <p:nvSpPr>
            <p:cNvPr id="85" name="îšḻîḍê">
              <a:extLst>
                <a:ext uri="{FF2B5EF4-FFF2-40B4-BE49-F238E27FC236}">
                  <a16:creationId xmlns:a16="http://schemas.microsoft.com/office/drawing/2014/main" xmlns="" id="{E733622F-AF80-4527-AD63-B1716B04F9F8}"/>
                </a:ext>
              </a:extLst>
            </p:cNvPr>
            <p:cNvSpPr/>
            <p:nvPr/>
          </p:nvSpPr>
          <p:spPr>
            <a:xfrm>
              <a:off x="5797850" y="3949493"/>
              <a:ext cx="20701" cy="16360"/>
            </a:xfrm>
            <a:custGeom>
              <a:avLst/>
              <a:gdLst/>
              <a:ahLst/>
              <a:cxnLst>
                <a:cxn ang="0">
                  <a:pos x="wd2" y="hd2"/>
                </a:cxn>
                <a:cxn ang="5400000">
                  <a:pos x="wd2" y="hd2"/>
                </a:cxn>
                <a:cxn ang="10800000">
                  <a:pos x="wd2" y="hd2"/>
                </a:cxn>
                <a:cxn ang="16200000">
                  <a:pos x="wd2" y="hd2"/>
                </a:cxn>
              </a:cxnLst>
              <a:rect l="0" t="0" r="r" b="b"/>
              <a:pathLst>
                <a:path w="21600" h="21600" extrusionOk="0">
                  <a:moveTo>
                    <a:pt x="11047" y="0"/>
                  </a:moveTo>
                  <a:lnTo>
                    <a:pt x="0" y="5982"/>
                  </a:lnTo>
                  <a:lnTo>
                    <a:pt x="2019" y="20443"/>
                  </a:lnTo>
                  <a:lnTo>
                    <a:pt x="15499" y="21600"/>
                  </a:lnTo>
                  <a:lnTo>
                    <a:pt x="21600" y="4412"/>
                  </a:lnTo>
                  <a:lnTo>
                    <a:pt x="11047" y="0"/>
                  </a:lnTo>
                  <a:close/>
                </a:path>
              </a:pathLst>
            </a:custGeom>
            <a:grpFill/>
            <a:ln w="25400" cap="flat">
              <a:noFill/>
              <a:prstDash val="solid"/>
              <a:miter lim="400000"/>
            </a:ln>
            <a:effectLst/>
          </p:spPr>
          <p:txBody>
            <a:bodyPr anchor="ctr"/>
            <a:lstStyle/>
            <a:p>
              <a:pPr algn="ctr"/>
              <a:endParaRPr/>
            </a:p>
          </p:txBody>
        </p:sp>
        <p:sp>
          <p:nvSpPr>
            <p:cNvPr id="86" name="îṩļïḋe">
              <a:extLst>
                <a:ext uri="{FF2B5EF4-FFF2-40B4-BE49-F238E27FC236}">
                  <a16:creationId xmlns:a16="http://schemas.microsoft.com/office/drawing/2014/main" xmlns="" id="{E1B603A9-B0B0-4C1C-8064-C921C9C28E63}"/>
                </a:ext>
              </a:extLst>
            </p:cNvPr>
            <p:cNvSpPr/>
            <p:nvPr/>
          </p:nvSpPr>
          <p:spPr>
            <a:xfrm>
              <a:off x="5771093" y="4007307"/>
              <a:ext cx="16360" cy="16360"/>
            </a:xfrm>
            <a:custGeom>
              <a:avLst/>
              <a:gdLst/>
              <a:ahLst/>
              <a:cxnLst>
                <a:cxn ang="0">
                  <a:pos x="wd2" y="hd2"/>
                </a:cxn>
                <a:cxn ang="5400000">
                  <a:pos x="wd2" y="hd2"/>
                </a:cxn>
                <a:cxn ang="10800000">
                  <a:pos x="wd2" y="hd2"/>
                </a:cxn>
                <a:cxn ang="16200000">
                  <a:pos x="wd2" y="hd2"/>
                </a:cxn>
              </a:cxnLst>
              <a:rect l="0" t="0" r="r" b="b"/>
              <a:pathLst>
                <a:path w="21600" h="21600" extrusionOk="0">
                  <a:moveTo>
                    <a:pt x="7211" y="0"/>
                  </a:moveTo>
                  <a:lnTo>
                    <a:pt x="0" y="9014"/>
                  </a:lnTo>
                  <a:lnTo>
                    <a:pt x="7385" y="21600"/>
                  </a:lnTo>
                  <a:lnTo>
                    <a:pt x="21600" y="12069"/>
                  </a:lnTo>
                  <a:lnTo>
                    <a:pt x="17567" y="1769"/>
                  </a:lnTo>
                  <a:lnTo>
                    <a:pt x="7211" y="0"/>
                  </a:lnTo>
                  <a:close/>
                </a:path>
              </a:pathLst>
            </a:custGeom>
            <a:grpFill/>
            <a:ln w="25400" cap="flat">
              <a:noFill/>
              <a:prstDash val="solid"/>
              <a:miter lim="400000"/>
            </a:ln>
            <a:effectLst/>
          </p:spPr>
          <p:txBody>
            <a:bodyPr anchor="ctr"/>
            <a:lstStyle/>
            <a:p>
              <a:pPr algn="ctr"/>
              <a:endParaRPr/>
            </a:p>
          </p:txBody>
        </p:sp>
        <p:sp>
          <p:nvSpPr>
            <p:cNvPr id="87" name="îṥḻîdé">
              <a:extLst>
                <a:ext uri="{FF2B5EF4-FFF2-40B4-BE49-F238E27FC236}">
                  <a16:creationId xmlns:a16="http://schemas.microsoft.com/office/drawing/2014/main" xmlns="" id="{0630BA85-A9C8-40E7-9A62-3F9B8FB368E5}"/>
                </a:ext>
              </a:extLst>
            </p:cNvPr>
            <p:cNvSpPr/>
            <p:nvPr/>
          </p:nvSpPr>
          <p:spPr>
            <a:xfrm>
              <a:off x="4744799" y="3515700"/>
              <a:ext cx="23569" cy="20839"/>
            </a:xfrm>
            <a:custGeom>
              <a:avLst/>
              <a:gdLst/>
              <a:ahLst/>
              <a:cxnLst>
                <a:cxn ang="0">
                  <a:pos x="wd2" y="hd2"/>
                </a:cxn>
                <a:cxn ang="5400000">
                  <a:pos x="wd2" y="hd2"/>
                </a:cxn>
                <a:cxn ang="10800000">
                  <a:pos x="wd2" y="hd2"/>
                </a:cxn>
                <a:cxn ang="16200000">
                  <a:pos x="wd2" y="hd2"/>
                </a:cxn>
              </a:cxnLst>
              <a:rect l="0" t="0" r="r" b="b"/>
              <a:pathLst>
                <a:path w="21600" h="21600" extrusionOk="0">
                  <a:moveTo>
                    <a:pt x="18240" y="3109"/>
                  </a:moveTo>
                  <a:lnTo>
                    <a:pt x="7082" y="0"/>
                  </a:lnTo>
                  <a:lnTo>
                    <a:pt x="0" y="4651"/>
                  </a:lnTo>
                  <a:lnTo>
                    <a:pt x="2157" y="15611"/>
                  </a:lnTo>
                  <a:lnTo>
                    <a:pt x="14637" y="21600"/>
                  </a:lnTo>
                  <a:lnTo>
                    <a:pt x="21600" y="17214"/>
                  </a:lnTo>
                  <a:lnTo>
                    <a:pt x="18240" y="3109"/>
                  </a:lnTo>
                  <a:close/>
                </a:path>
              </a:pathLst>
            </a:custGeom>
            <a:grpFill/>
            <a:ln w="25400" cap="flat">
              <a:noFill/>
              <a:prstDash val="solid"/>
              <a:miter lim="400000"/>
            </a:ln>
            <a:effectLst/>
          </p:spPr>
          <p:txBody>
            <a:bodyPr anchor="ctr"/>
            <a:lstStyle/>
            <a:p>
              <a:pPr algn="ctr"/>
              <a:endParaRPr/>
            </a:p>
          </p:txBody>
        </p:sp>
        <p:sp>
          <p:nvSpPr>
            <p:cNvPr id="88" name="ïṩlïdè">
              <a:extLst>
                <a:ext uri="{FF2B5EF4-FFF2-40B4-BE49-F238E27FC236}">
                  <a16:creationId xmlns:a16="http://schemas.microsoft.com/office/drawing/2014/main" xmlns="" id="{309894C6-6E39-4B53-8E18-25115C833012}"/>
                </a:ext>
              </a:extLst>
            </p:cNvPr>
            <p:cNvSpPr/>
            <p:nvPr/>
          </p:nvSpPr>
          <p:spPr>
            <a:xfrm>
              <a:off x="4718288" y="3519867"/>
              <a:ext cx="18421" cy="17929"/>
            </a:xfrm>
            <a:custGeom>
              <a:avLst/>
              <a:gdLst/>
              <a:ahLst/>
              <a:cxnLst>
                <a:cxn ang="0">
                  <a:pos x="wd2" y="hd2"/>
                </a:cxn>
                <a:cxn ang="5400000">
                  <a:pos x="wd2" y="hd2"/>
                </a:cxn>
                <a:cxn ang="10800000">
                  <a:pos x="wd2" y="hd2"/>
                </a:cxn>
                <a:cxn ang="16200000">
                  <a:pos x="wd2" y="hd2"/>
                </a:cxn>
              </a:cxnLst>
              <a:rect l="0" t="0" r="r" b="b"/>
              <a:pathLst>
                <a:path w="21600" h="21600" extrusionOk="0">
                  <a:moveTo>
                    <a:pt x="10002" y="0"/>
                  </a:moveTo>
                  <a:lnTo>
                    <a:pt x="2249" y="4561"/>
                  </a:lnTo>
                  <a:lnTo>
                    <a:pt x="0" y="15210"/>
                  </a:lnTo>
                  <a:lnTo>
                    <a:pt x="16269" y="21600"/>
                  </a:lnTo>
                  <a:lnTo>
                    <a:pt x="21600" y="9771"/>
                  </a:lnTo>
                  <a:lnTo>
                    <a:pt x="10002" y="0"/>
                  </a:lnTo>
                  <a:close/>
                </a:path>
              </a:pathLst>
            </a:custGeom>
            <a:grpFill/>
            <a:ln w="25400" cap="flat">
              <a:noFill/>
              <a:prstDash val="solid"/>
              <a:miter lim="400000"/>
            </a:ln>
            <a:effectLst/>
          </p:spPr>
          <p:txBody>
            <a:bodyPr anchor="ctr"/>
            <a:lstStyle/>
            <a:p>
              <a:pPr algn="ctr"/>
              <a:endParaRPr/>
            </a:p>
          </p:txBody>
        </p:sp>
        <p:sp>
          <p:nvSpPr>
            <p:cNvPr id="89" name="ïş1íḋè">
              <a:extLst>
                <a:ext uri="{FF2B5EF4-FFF2-40B4-BE49-F238E27FC236}">
                  <a16:creationId xmlns:a16="http://schemas.microsoft.com/office/drawing/2014/main" xmlns="" id="{2A9C0F49-629E-42A7-B87C-A7FA67EAB6AF}"/>
                </a:ext>
              </a:extLst>
            </p:cNvPr>
            <p:cNvSpPr/>
            <p:nvPr/>
          </p:nvSpPr>
          <p:spPr>
            <a:xfrm>
              <a:off x="4711539" y="3478504"/>
              <a:ext cx="16360" cy="16360"/>
            </a:xfrm>
            <a:custGeom>
              <a:avLst/>
              <a:gdLst/>
              <a:ahLst/>
              <a:cxnLst>
                <a:cxn ang="0">
                  <a:pos x="wd2" y="hd2"/>
                </a:cxn>
                <a:cxn ang="5400000">
                  <a:pos x="wd2" y="hd2"/>
                </a:cxn>
                <a:cxn ang="10800000">
                  <a:pos x="wd2" y="hd2"/>
                </a:cxn>
                <a:cxn ang="16200000">
                  <a:pos x="wd2" y="hd2"/>
                </a:cxn>
              </a:cxnLst>
              <a:rect l="0" t="0" r="r" b="b"/>
              <a:pathLst>
                <a:path w="21600" h="21600" extrusionOk="0">
                  <a:moveTo>
                    <a:pt x="15567" y="0"/>
                  </a:moveTo>
                  <a:lnTo>
                    <a:pt x="0" y="5790"/>
                  </a:lnTo>
                  <a:lnTo>
                    <a:pt x="269" y="21257"/>
                  </a:lnTo>
                  <a:lnTo>
                    <a:pt x="21600" y="21600"/>
                  </a:lnTo>
                  <a:lnTo>
                    <a:pt x="15567" y="0"/>
                  </a:lnTo>
                  <a:close/>
                </a:path>
              </a:pathLst>
            </a:custGeom>
            <a:grpFill/>
            <a:ln w="25400" cap="flat">
              <a:noFill/>
              <a:prstDash val="solid"/>
              <a:miter lim="400000"/>
            </a:ln>
            <a:effectLst/>
          </p:spPr>
          <p:txBody>
            <a:bodyPr anchor="ctr"/>
            <a:lstStyle/>
            <a:p>
              <a:pPr algn="ctr"/>
              <a:endParaRPr/>
            </a:p>
          </p:txBody>
        </p:sp>
        <p:sp>
          <p:nvSpPr>
            <p:cNvPr id="90" name="ïṩļïďê">
              <a:extLst>
                <a:ext uri="{FF2B5EF4-FFF2-40B4-BE49-F238E27FC236}">
                  <a16:creationId xmlns:a16="http://schemas.microsoft.com/office/drawing/2014/main" xmlns="" id="{3149630C-AD20-4F48-BC2D-5223403394D9}"/>
                </a:ext>
              </a:extLst>
            </p:cNvPr>
            <p:cNvSpPr/>
            <p:nvPr/>
          </p:nvSpPr>
          <p:spPr>
            <a:xfrm>
              <a:off x="4753604" y="3480420"/>
              <a:ext cx="16360" cy="163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788" y="13213"/>
                  </a:lnTo>
                  <a:lnTo>
                    <a:pt x="15312" y="21600"/>
                  </a:lnTo>
                  <a:lnTo>
                    <a:pt x="21600" y="1906"/>
                  </a:lnTo>
                  <a:lnTo>
                    <a:pt x="0" y="0"/>
                  </a:lnTo>
                  <a:close/>
                </a:path>
              </a:pathLst>
            </a:custGeom>
            <a:grpFill/>
            <a:ln w="25400" cap="flat">
              <a:noFill/>
              <a:prstDash val="solid"/>
              <a:miter lim="400000"/>
            </a:ln>
            <a:effectLst/>
          </p:spPr>
          <p:txBody>
            <a:bodyPr anchor="ctr"/>
            <a:lstStyle/>
            <a:p>
              <a:pPr algn="ctr"/>
              <a:endParaRPr/>
            </a:p>
          </p:txBody>
        </p:sp>
        <p:sp>
          <p:nvSpPr>
            <p:cNvPr id="91" name="ï$ḻïďè">
              <a:extLst>
                <a:ext uri="{FF2B5EF4-FFF2-40B4-BE49-F238E27FC236}">
                  <a16:creationId xmlns:a16="http://schemas.microsoft.com/office/drawing/2014/main" xmlns="" id="{22F603E0-F7B6-4909-9FBE-F8940AF78FA2}"/>
                </a:ext>
              </a:extLst>
            </p:cNvPr>
            <p:cNvSpPr/>
            <p:nvPr/>
          </p:nvSpPr>
          <p:spPr>
            <a:xfrm>
              <a:off x="4664619" y="3447009"/>
              <a:ext cx="16360" cy="22098"/>
            </a:xfrm>
            <a:custGeom>
              <a:avLst/>
              <a:gdLst/>
              <a:ahLst/>
              <a:cxnLst>
                <a:cxn ang="0">
                  <a:pos x="wd2" y="hd2"/>
                </a:cxn>
                <a:cxn ang="5400000">
                  <a:pos x="wd2" y="hd2"/>
                </a:cxn>
                <a:cxn ang="10800000">
                  <a:pos x="wd2" y="hd2"/>
                </a:cxn>
                <a:cxn ang="16200000">
                  <a:pos x="wd2" y="hd2"/>
                </a:cxn>
              </a:cxnLst>
              <a:rect l="0" t="0" r="r" b="b"/>
              <a:pathLst>
                <a:path w="21600" h="21600" extrusionOk="0">
                  <a:moveTo>
                    <a:pt x="0" y="3742"/>
                  </a:moveTo>
                  <a:lnTo>
                    <a:pt x="4329" y="14327"/>
                  </a:lnTo>
                  <a:lnTo>
                    <a:pt x="16819" y="21600"/>
                  </a:lnTo>
                  <a:lnTo>
                    <a:pt x="21600" y="10493"/>
                  </a:lnTo>
                  <a:lnTo>
                    <a:pt x="13195" y="0"/>
                  </a:lnTo>
                  <a:lnTo>
                    <a:pt x="0" y="3742"/>
                  </a:lnTo>
                  <a:close/>
                </a:path>
              </a:pathLst>
            </a:custGeom>
            <a:grpFill/>
            <a:ln w="25400" cap="flat">
              <a:noFill/>
              <a:prstDash val="solid"/>
              <a:miter lim="400000"/>
            </a:ln>
            <a:effectLst/>
          </p:spPr>
          <p:txBody>
            <a:bodyPr anchor="ctr"/>
            <a:lstStyle/>
            <a:p>
              <a:pPr algn="ctr"/>
              <a:endParaRPr/>
            </a:p>
          </p:txBody>
        </p:sp>
        <p:sp>
          <p:nvSpPr>
            <p:cNvPr id="92" name="îśḻiḋé">
              <a:extLst>
                <a:ext uri="{FF2B5EF4-FFF2-40B4-BE49-F238E27FC236}">
                  <a16:creationId xmlns:a16="http://schemas.microsoft.com/office/drawing/2014/main" xmlns="" id="{0C89CD37-3252-47CF-AB2B-F17F0EBA9F20}"/>
                </a:ext>
              </a:extLst>
            </p:cNvPr>
            <p:cNvSpPr/>
            <p:nvPr/>
          </p:nvSpPr>
          <p:spPr>
            <a:xfrm>
              <a:off x="6355015" y="1385657"/>
              <a:ext cx="4055030" cy="2652259"/>
            </a:xfrm>
            <a:custGeom>
              <a:avLst/>
              <a:gdLst/>
              <a:ahLst/>
              <a:cxnLst>
                <a:cxn ang="0">
                  <a:pos x="wd2" y="hd2"/>
                </a:cxn>
                <a:cxn ang="5400000">
                  <a:pos x="wd2" y="hd2"/>
                </a:cxn>
                <a:cxn ang="10800000">
                  <a:pos x="wd2" y="hd2"/>
                </a:cxn>
                <a:cxn ang="16200000">
                  <a:pos x="wd2" y="hd2"/>
                </a:cxn>
              </a:cxnLst>
              <a:rect l="0" t="0" r="r" b="b"/>
              <a:pathLst>
                <a:path w="21600" h="21600" extrusionOk="0">
                  <a:moveTo>
                    <a:pt x="3888" y="10223"/>
                  </a:moveTo>
                  <a:lnTo>
                    <a:pt x="3759" y="10132"/>
                  </a:lnTo>
                  <a:lnTo>
                    <a:pt x="3569" y="10003"/>
                  </a:lnTo>
                  <a:lnTo>
                    <a:pt x="3374" y="9884"/>
                  </a:lnTo>
                  <a:lnTo>
                    <a:pt x="3246" y="9786"/>
                  </a:lnTo>
                  <a:lnTo>
                    <a:pt x="3076" y="9629"/>
                  </a:lnTo>
                  <a:lnTo>
                    <a:pt x="2911" y="9493"/>
                  </a:lnTo>
                  <a:lnTo>
                    <a:pt x="2761" y="9429"/>
                  </a:lnTo>
                  <a:lnTo>
                    <a:pt x="2496" y="9413"/>
                  </a:lnTo>
                  <a:lnTo>
                    <a:pt x="2488" y="9536"/>
                  </a:lnTo>
                  <a:lnTo>
                    <a:pt x="2488" y="9685"/>
                  </a:lnTo>
                  <a:lnTo>
                    <a:pt x="2440" y="9710"/>
                  </a:lnTo>
                  <a:lnTo>
                    <a:pt x="2438" y="9806"/>
                  </a:lnTo>
                  <a:lnTo>
                    <a:pt x="2404" y="9868"/>
                  </a:lnTo>
                  <a:lnTo>
                    <a:pt x="2281" y="9898"/>
                  </a:lnTo>
                  <a:lnTo>
                    <a:pt x="2204" y="9935"/>
                  </a:lnTo>
                  <a:lnTo>
                    <a:pt x="2136" y="9972"/>
                  </a:lnTo>
                  <a:lnTo>
                    <a:pt x="2027" y="9972"/>
                  </a:lnTo>
                  <a:lnTo>
                    <a:pt x="2002" y="9923"/>
                  </a:lnTo>
                  <a:lnTo>
                    <a:pt x="1910" y="9911"/>
                  </a:lnTo>
                  <a:lnTo>
                    <a:pt x="1838" y="9882"/>
                  </a:lnTo>
                  <a:lnTo>
                    <a:pt x="1737" y="9753"/>
                  </a:lnTo>
                  <a:lnTo>
                    <a:pt x="1662" y="9674"/>
                  </a:lnTo>
                  <a:lnTo>
                    <a:pt x="1566" y="9632"/>
                  </a:lnTo>
                  <a:lnTo>
                    <a:pt x="1456" y="9632"/>
                  </a:lnTo>
                  <a:lnTo>
                    <a:pt x="1311" y="9556"/>
                  </a:lnTo>
                  <a:lnTo>
                    <a:pt x="1142" y="9550"/>
                  </a:lnTo>
                  <a:lnTo>
                    <a:pt x="1029" y="9601"/>
                  </a:lnTo>
                  <a:lnTo>
                    <a:pt x="892" y="9755"/>
                  </a:lnTo>
                  <a:lnTo>
                    <a:pt x="746" y="9853"/>
                  </a:lnTo>
                  <a:lnTo>
                    <a:pt x="686" y="9775"/>
                  </a:lnTo>
                  <a:lnTo>
                    <a:pt x="637" y="9781"/>
                  </a:lnTo>
                  <a:lnTo>
                    <a:pt x="517" y="9840"/>
                  </a:lnTo>
                  <a:lnTo>
                    <a:pt x="497" y="9942"/>
                  </a:lnTo>
                  <a:lnTo>
                    <a:pt x="434" y="10016"/>
                  </a:lnTo>
                  <a:lnTo>
                    <a:pt x="372" y="10094"/>
                  </a:lnTo>
                  <a:lnTo>
                    <a:pt x="333" y="10172"/>
                  </a:lnTo>
                  <a:lnTo>
                    <a:pt x="266" y="10168"/>
                  </a:lnTo>
                  <a:lnTo>
                    <a:pt x="217" y="10086"/>
                  </a:lnTo>
                  <a:lnTo>
                    <a:pt x="134" y="10086"/>
                  </a:lnTo>
                  <a:lnTo>
                    <a:pt x="77" y="10159"/>
                  </a:lnTo>
                  <a:lnTo>
                    <a:pt x="17" y="10178"/>
                  </a:lnTo>
                  <a:lnTo>
                    <a:pt x="0" y="10303"/>
                  </a:lnTo>
                  <a:lnTo>
                    <a:pt x="78" y="10326"/>
                  </a:lnTo>
                  <a:lnTo>
                    <a:pt x="133" y="10326"/>
                  </a:lnTo>
                  <a:lnTo>
                    <a:pt x="213" y="10443"/>
                  </a:lnTo>
                  <a:lnTo>
                    <a:pt x="190" y="10662"/>
                  </a:lnTo>
                  <a:lnTo>
                    <a:pt x="231" y="10788"/>
                  </a:lnTo>
                  <a:lnTo>
                    <a:pt x="262" y="10847"/>
                  </a:lnTo>
                  <a:lnTo>
                    <a:pt x="282" y="10968"/>
                  </a:lnTo>
                  <a:lnTo>
                    <a:pt x="337" y="11040"/>
                  </a:lnTo>
                  <a:lnTo>
                    <a:pt x="424" y="11071"/>
                  </a:lnTo>
                  <a:lnTo>
                    <a:pt x="465" y="11186"/>
                  </a:lnTo>
                  <a:lnTo>
                    <a:pt x="540" y="11180"/>
                  </a:lnTo>
                  <a:lnTo>
                    <a:pt x="596" y="11201"/>
                  </a:lnTo>
                  <a:lnTo>
                    <a:pt x="645" y="11223"/>
                  </a:lnTo>
                  <a:lnTo>
                    <a:pt x="735" y="11198"/>
                  </a:lnTo>
                  <a:lnTo>
                    <a:pt x="776" y="11089"/>
                  </a:lnTo>
                  <a:lnTo>
                    <a:pt x="857" y="11047"/>
                  </a:lnTo>
                  <a:lnTo>
                    <a:pt x="954" y="11071"/>
                  </a:lnTo>
                  <a:lnTo>
                    <a:pt x="993" y="11139"/>
                  </a:lnTo>
                  <a:lnTo>
                    <a:pt x="1119" y="11238"/>
                  </a:lnTo>
                  <a:lnTo>
                    <a:pt x="1269" y="11219"/>
                  </a:lnTo>
                  <a:lnTo>
                    <a:pt x="1313" y="11207"/>
                  </a:lnTo>
                  <a:lnTo>
                    <a:pt x="1390" y="11119"/>
                  </a:lnTo>
                  <a:lnTo>
                    <a:pt x="1486" y="11040"/>
                  </a:lnTo>
                  <a:lnTo>
                    <a:pt x="1581" y="11016"/>
                  </a:lnTo>
                  <a:lnTo>
                    <a:pt x="1654" y="11065"/>
                  </a:lnTo>
                  <a:lnTo>
                    <a:pt x="1739" y="11096"/>
                  </a:lnTo>
                  <a:lnTo>
                    <a:pt x="1739" y="11260"/>
                  </a:lnTo>
                  <a:lnTo>
                    <a:pt x="1702" y="11340"/>
                  </a:lnTo>
                  <a:lnTo>
                    <a:pt x="1719" y="11558"/>
                  </a:lnTo>
                  <a:lnTo>
                    <a:pt x="1711" y="11714"/>
                  </a:lnTo>
                  <a:lnTo>
                    <a:pt x="1701" y="11890"/>
                  </a:lnTo>
                  <a:lnTo>
                    <a:pt x="1645" y="12051"/>
                  </a:lnTo>
                  <a:lnTo>
                    <a:pt x="1657" y="12205"/>
                  </a:lnTo>
                  <a:cubicBezTo>
                    <a:pt x="1663" y="12254"/>
                    <a:pt x="1664" y="12305"/>
                    <a:pt x="1661" y="12355"/>
                  </a:cubicBezTo>
                  <a:cubicBezTo>
                    <a:pt x="1657" y="12420"/>
                    <a:pt x="1645" y="12483"/>
                    <a:pt x="1626" y="12542"/>
                  </a:cubicBezTo>
                  <a:lnTo>
                    <a:pt x="1585" y="12622"/>
                  </a:lnTo>
                  <a:lnTo>
                    <a:pt x="1546" y="12708"/>
                  </a:lnTo>
                  <a:lnTo>
                    <a:pt x="1479" y="12732"/>
                  </a:lnTo>
                  <a:lnTo>
                    <a:pt x="1386" y="12744"/>
                  </a:lnTo>
                  <a:lnTo>
                    <a:pt x="1285" y="12855"/>
                  </a:lnTo>
                  <a:lnTo>
                    <a:pt x="1201" y="12825"/>
                  </a:lnTo>
                  <a:lnTo>
                    <a:pt x="1164" y="12855"/>
                  </a:lnTo>
                  <a:lnTo>
                    <a:pt x="1228" y="12954"/>
                  </a:lnTo>
                  <a:lnTo>
                    <a:pt x="1263" y="13016"/>
                  </a:lnTo>
                  <a:lnTo>
                    <a:pt x="1239" y="13122"/>
                  </a:lnTo>
                  <a:lnTo>
                    <a:pt x="1307" y="13243"/>
                  </a:lnTo>
                  <a:lnTo>
                    <a:pt x="1359" y="13286"/>
                  </a:lnTo>
                  <a:lnTo>
                    <a:pt x="1408" y="13345"/>
                  </a:lnTo>
                  <a:lnTo>
                    <a:pt x="1404" y="13429"/>
                  </a:lnTo>
                  <a:lnTo>
                    <a:pt x="1404" y="13509"/>
                  </a:lnTo>
                  <a:lnTo>
                    <a:pt x="1481" y="13572"/>
                  </a:lnTo>
                  <a:lnTo>
                    <a:pt x="1558" y="13731"/>
                  </a:lnTo>
                  <a:lnTo>
                    <a:pt x="1602" y="13657"/>
                  </a:lnTo>
                  <a:lnTo>
                    <a:pt x="1602" y="13398"/>
                  </a:lnTo>
                  <a:lnTo>
                    <a:pt x="1659" y="13331"/>
                  </a:lnTo>
                  <a:lnTo>
                    <a:pt x="1705" y="13420"/>
                  </a:lnTo>
                  <a:lnTo>
                    <a:pt x="1741" y="13555"/>
                  </a:lnTo>
                  <a:lnTo>
                    <a:pt x="1778" y="13837"/>
                  </a:lnTo>
                  <a:lnTo>
                    <a:pt x="1857" y="13946"/>
                  </a:lnTo>
                  <a:lnTo>
                    <a:pt x="1897" y="14113"/>
                  </a:lnTo>
                  <a:lnTo>
                    <a:pt x="1945" y="14215"/>
                  </a:lnTo>
                  <a:lnTo>
                    <a:pt x="1995" y="14373"/>
                  </a:lnTo>
                  <a:lnTo>
                    <a:pt x="2107" y="14477"/>
                  </a:lnTo>
                  <a:lnTo>
                    <a:pt x="2161" y="14557"/>
                  </a:lnTo>
                  <a:lnTo>
                    <a:pt x="2205" y="14753"/>
                  </a:lnTo>
                  <a:lnTo>
                    <a:pt x="2226" y="14836"/>
                  </a:lnTo>
                  <a:lnTo>
                    <a:pt x="2263" y="14879"/>
                  </a:lnTo>
                  <a:lnTo>
                    <a:pt x="2376" y="14996"/>
                  </a:lnTo>
                  <a:cubicBezTo>
                    <a:pt x="2426" y="15014"/>
                    <a:pt x="2466" y="15070"/>
                    <a:pt x="2482" y="15144"/>
                  </a:cubicBezTo>
                  <a:cubicBezTo>
                    <a:pt x="2497" y="15214"/>
                    <a:pt x="2488" y="15290"/>
                    <a:pt x="2459" y="15348"/>
                  </a:cubicBezTo>
                  <a:lnTo>
                    <a:pt x="2471" y="15538"/>
                  </a:lnTo>
                  <a:lnTo>
                    <a:pt x="2507" y="15643"/>
                  </a:lnTo>
                  <a:lnTo>
                    <a:pt x="2572" y="15815"/>
                  </a:lnTo>
                  <a:lnTo>
                    <a:pt x="2569" y="15885"/>
                  </a:lnTo>
                  <a:lnTo>
                    <a:pt x="2642" y="16007"/>
                  </a:lnTo>
                  <a:lnTo>
                    <a:pt x="2642" y="16132"/>
                  </a:lnTo>
                  <a:lnTo>
                    <a:pt x="2752" y="16182"/>
                  </a:lnTo>
                  <a:lnTo>
                    <a:pt x="2832" y="16227"/>
                  </a:lnTo>
                  <a:lnTo>
                    <a:pt x="2913" y="16387"/>
                  </a:lnTo>
                  <a:lnTo>
                    <a:pt x="2927" y="16529"/>
                  </a:lnTo>
                  <a:lnTo>
                    <a:pt x="2966" y="16723"/>
                  </a:lnTo>
                  <a:lnTo>
                    <a:pt x="3043" y="16785"/>
                  </a:lnTo>
                  <a:lnTo>
                    <a:pt x="3087" y="16846"/>
                  </a:lnTo>
                  <a:lnTo>
                    <a:pt x="3139" y="16957"/>
                  </a:lnTo>
                  <a:lnTo>
                    <a:pt x="3191" y="17089"/>
                  </a:lnTo>
                  <a:lnTo>
                    <a:pt x="3118" y="17304"/>
                  </a:lnTo>
                  <a:lnTo>
                    <a:pt x="3139" y="17419"/>
                  </a:lnTo>
                  <a:lnTo>
                    <a:pt x="3194" y="17508"/>
                  </a:lnTo>
                  <a:lnTo>
                    <a:pt x="3227" y="17680"/>
                  </a:lnTo>
                  <a:lnTo>
                    <a:pt x="3227" y="17814"/>
                  </a:lnTo>
                  <a:lnTo>
                    <a:pt x="3293" y="17911"/>
                  </a:lnTo>
                  <a:lnTo>
                    <a:pt x="3336" y="18030"/>
                  </a:lnTo>
                  <a:lnTo>
                    <a:pt x="3409" y="18178"/>
                  </a:lnTo>
                  <a:lnTo>
                    <a:pt x="3565" y="18190"/>
                  </a:lnTo>
                  <a:lnTo>
                    <a:pt x="3748" y="18135"/>
                  </a:lnTo>
                  <a:lnTo>
                    <a:pt x="3935" y="18014"/>
                  </a:lnTo>
                  <a:lnTo>
                    <a:pt x="4073" y="17896"/>
                  </a:lnTo>
                  <a:lnTo>
                    <a:pt x="4184" y="17812"/>
                  </a:lnTo>
                  <a:cubicBezTo>
                    <a:pt x="4199" y="17796"/>
                    <a:pt x="4214" y="17780"/>
                    <a:pt x="4230" y="17765"/>
                  </a:cubicBezTo>
                  <a:cubicBezTo>
                    <a:pt x="4287" y="17711"/>
                    <a:pt x="4350" y="17669"/>
                    <a:pt x="4415" y="17640"/>
                  </a:cubicBezTo>
                  <a:lnTo>
                    <a:pt x="4544" y="17598"/>
                  </a:lnTo>
                  <a:lnTo>
                    <a:pt x="4658" y="17456"/>
                  </a:lnTo>
                  <a:lnTo>
                    <a:pt x="4758" y="17382"/>
                  </a:lnTo>
                  <a:lnTo>
                    <a:pt x="4839" y="17253"/>
                  </a:lnTo>
                  <a:lnTo>
                    <a:pt x="4875" y="17128"/>
                  </a:lnTo>
                  <a:lnTo>
                    <a:pt x="4961" y="17019"/>
                  </a:lnTo>
                  <a:cubicBezTo>
                    <a:pt x="4995" y="16986"/>
                    <a:pt x="5032" y="16960"/>
                    <a:pt x="5070" y="16941"/>
                  </a:cubicBezTo>
                  <a:cubicBezTo>
                    <a:pt x="5110" y="16921"/>
                    <a:pt x="5151" y="16908"/>
                    <a:pt x="5192" y="16903"/>
                  </a:cubicBezTo>
                  <a:cubicBezTo>
                    <a:pt x="5225" y="16899"/>
                    <a:pt x="5257" y="16887"/>
                    <a:pt x="5288" y="16869"/>
                  </a:cubicBezTo>
                  <a:cubicBezTo>
                    <a:pt x="5328" y="16844"/>
                    <a:pt x="5365" y="16809"/>
                    <a:pt x="5396" y="16764"/>
                  </a:cubicBezTo>
                  <a:lnTo>
                    <a:pt x="5451" y="16651"/>
                  </a:lnTo>
                  <a:lnTo>
                    <a:pt x="5538" y="16468"/>
                  </a:lnTo>
                  <a:lnTo>
                    <a:pt x="5657" y="16322"/>
                  </a:lnTo>
                  <a:cubicBezTo>
                    <a:pt x="5670" y="16286"/>
                    <a:pt x="5682" y="16249"/>
                    <a:pt x="5694" y="16212"/>
                  </a:cubicBezTo>
                  <a:cubicBezTo>
                    <a:pt x="5710" y="16157"/>
                    <a:pt x="5726" y="16102"/>
                    <a:pt x="5740" y="16045"/>
                  </a:cubicBezTo>
                  <a:lnTo>
                    <a:pt x="5776" y="15879"/>
                  </a:lnTo>
                  <a:cubicBezTo>
                    <a:pt x="5808" y="15838"/>
                    <a:pt x="5839" y="15797"/>
                    <a:pt x="5869" y="15756"/>
                  </a:cubicBezTo>
                  <a:cubicBezTo>
                    <a:pt x="5901" y="15713"/>
                    <a:pt x="5933" y="15670"/>
                    <a:pt x="5964" y="15626"/>
                  </a:cubicBezTo>
                  <a:lnTo>
                    <a:pt x="6029" y="15553"/>
                  </a:lnTo>
                  <a:lnTo>
                    <a:pt x="6063" y="15485"/>
                  </a:lnTo>
                  <a:lnTo>
                    <a:pt x="6063" y="15401"/>
                  </a:lnTo>
                  <a:lnTo>
                    <a:pt x="5965" y="15268"/>
                  </a:lnTo>
                  <a:lnTo>
                    <a:pt x="5871" y="15159"/>
                  </a:lnTo>
                  <a:lnTo>
                    <a:pt x="5830" y="15003"/>
                  </a:lnTo>
                  <a:lnTo>
                    <a:pt x="5748" y="14940"/>
                  </a:lnTo>
                  <a:lnTo>
                    <a:pt x="5631" y="14861"/>
                  </a:lnTo>
                  <a:lnTo>
                    <a:pt x="5505" y="14786"/>
                  </a:lnTo>
                  <a:lnTo>
                    <a:pt x="5437" y="14638"/>
                  </a:lnTo>
                  <a:lnTo>
                    <a:pt x="5414" y="14547"/>
                  </a:lnTo>
                  <a:lnTo>
                    <a:pt x="5434" y="14455"/>
                  </a:lnTo>
                  <a:lnTo>
                    <a:pt x="5487" y="14377"/>
                  </a:lnTo>
                  <a:lnTo>
                    <a:pt x="5436" y="14294"/>
                  </a:lnTo>
                  <a:lnTo>
                    <a:pt x="5436" y="14214"/>
                  </a:lnTo>
                  <a:lnTo>
                    <a:pt x="5394" y="14183"/>
                  </a:lnTo>
                  <a:lnTo>
                    <a:pt x="5375" y="14243"/>
                  </a:lnTo>
                  <a:lnTo>
                    <a:pt x="5340" y="14329"/>
                  </a:lnTo>
                  <a:lnTo>
                    <a:pt x="5256" y="14499"/>
                  </a:lnTo>
                  <a:lnTo>
                    <a:pt x="5091" y="14727"/>
                  </a:lnTo>
                  <a:lnTo>
                    <a:pt x="5056" y="14801"/>
                  </a:lnTo>
                  <a:lnTo>
                    <a:pt x="4994" y="14801"/>
                  </a:lnTo>
                  <a:lnTo>
                    <a:pt x="4947" y="14807"/>
                  </a:lnTo>
                  <a:lnTo>
                    <a:pt x="4906" y="14856"/>
                  </a:lnTo>
                  <a:lnTo>
                    <a:pt x="4740" y="14875"/>
                  </a:lnTo>
                  <a:lnTo>
                    <a:pt x="4692" y="14807"/>
                  </a:lnTo>
                  <a:lnTo>
                    <a:pt x="4634" y="14766"/>
                  </a:lnTo>
                  <a:lnTo>
                    <a:pt x="4581" y="14679"/>
                  </a:lnTo>
                  <a:lnTo>
                    <a:pt x="4674" y="14568"/>
                  </a:lnTo>
                  <a:lnTo>
                    <a:pt x="4648" y="14475"/>
                  </a:lnTo>
                  <a:lnTo>
                    <a:pt x="4550" y="14438"/>
                  </a:lnTo>
                  <a:lnTo>
                    <a:pt x="4562" y="14367"/>
                  </a:lnTo>
                  <a:lnTo>
                    <a:pt x="4522" y="14348"/>
                  </a:lnTo>
                  <a:lnTo>
                    <a:pt x="4490" y="14410"/>
                  </a:lnTo>
                  <a:lnTo>
                    <a:pt x="4462" y="14502"/>
                  </a:lnTo>
                  <a:lnTo>
                    <a:pt x="4337" y="14533"/>
                  </a:lnTo>
                  <a:cubicBezTo>
                    <a:pt x="4331" y="14498"/>
                    <a:pt x="4323" y="14463"/>
                    <a:pt x="4314" y="14428"/>
                  </a:cubicBezTo>
                  <a:cubicBezTo>
                    <a:pt x="4298" y="14362"/>
                    <a:pt x="4278" y="14299"/>
                    <a:pt x="4255" y="14237"/>
                  </a:cubicBezTo>
                  <a:lnTo>
                    <a:pt x="4234" y="14018"/>
                  </a:lnTo>
                  <a:lnTo>
                    <a:pt x="4191" y="13904"/>
                  </a:lnTo>
                  <a:lnTo>
                    <a:pt x="4136" y="13783"/>
                  </a:lnTo>
                  <a:lnTo>
                    <a:pt x="4036" y="13581"/>
                  </a:lnTo>
                  <a:lnTo>
                    <a:pt x="3967" y="13457"/>
                  </a:lnTo>
                  <a:lnTo>
                    <a:pt x="3917" y="13357"/>
                  </a:lnTo>
                  <a:lnTo>
                    <a:pt x="3910" y="13265"/>
                  </a:lnTo>
                  <a:lnTo>
                    <a:pt x="3970" y="13125"/>
                  </a:lnTo>
                  <a:lnTo>
                    <a:pt x="3985" y="13013"/>
                  </a:lnTo>
                  <a:lnTo>
                    <a:pt x="4029" y="12939"/>
                  </a:lnTo>
                  <a:lnTo>
                    <a:pt x="4100" y="12939"/>
                  </a:lnTo>
                  <a:lnTo>
                    <a:pt x="4187" y="12956"/>
                  </a:lnTo>
                  <a:lnTo>
                    <a:pt x="4248" y="13017"/>
                  </a:lnTo>
                  <a:lnTo>
                    <a:pt x="4344" y="13091"/>
                  </a:lnTo>
                  <a:lnTo>
                    <a:pt x="4365" y="13162"/>
                  </a:lnTo>
                  <a:lnTo>
                    <a:pt x="4421" y="13266"/>
                  </a:lnTo>
                  <a:cubicBezTo>
                    <a:pt x="4450" y="13317"/>
                    <a:pt x="4470" y="13379"/>
                    <a:pt x="4479" y="13445"/>
                  </a:cubicBezTo>
                  <a:cubicBezTo>
                    <a:pt x="4485" y="13493"/>
                    <a:pt x="4485" y="13543"/>
                    <a:pt x="4479" y="13591"/>
                  </a:cubicBezTo>
                  <a:lnTo>
                    <a:pt x="4511" y="13696"/>
                  </a:lnTo>
                  <a:lnTo>
                    <a:pt x="4660" y="13788"/>
                  </a:lnTo>
                  <a:lnTo>
                    <a:pt x="4794" y="13899"/>
                  </a:lnTo>
                  <a:lnTo>
                    <a:pt x="4994" y="14024"/>
                  </a:lnTo>
                  <a:lnTo>
                    <a:pt x="5100" y="14092"/>
                  </a:lnTo>
                  <a:lnTo>
                    <a:pt x="5224" y="14082"/>
                  </a:lnTo>
                  <a:lnTo>
                    <a:pt x="5261" y="14033"/>
                  </a:lnTo>
                  <a:lnTo>
                    <a:pt x="5374" y="13959"/>
                  </a:lnTo>
                  <a:lnTo>
                    <a:pt x="5431" y="13947"/>
                  </a:lnTo>
                  <a:lnTo>
                    <a:pt x="5522" y="14062"/>
                  </a:lnTo>
                  <a:cubicBezTo>
                    <a:pt x="5537" y="14073"/>
                    <a:pt x="5550" y="14086"/>
                    <a:pt x="5562" y="14103"/>
                  </a:cubicBezTo>
                  <a:cubicBezTo>
                    <a:pt x="5586" y="14136"/>
                    <a:pt x="5605" y="14180"/>
                    <a:pt x="5614" y="14228"/>
                  </a:cubicBezTo>
                  <a:lnTo>
                    <a:pt x="5643" y="14331"/>
                  </a:lnTo>
                  <a:lnTo>
                    <a:pt x="5698" y="14433"/>
                  </a:lnTo>
                  <a:lnTo>
                    <a:pt x="5848" y="14477"/>
                  </a:lnTo>
                  <a:lnTo>
                    <a:pt x="6003" y="14470"/>
                  </a:lnTo>
                  <a:cubicBezTo>
                    <a:pt x="6040" y="14472"/>
                    <a:pt x="6077" y="14481"/>
                    <a:pt x="6112" y="14497"/>
                  </a:cubicBezTo>
                  <a:cubicBezTo>
                    <a:pt x="6145" y="14512"/>
                    <a:pt x="6176" y="14533"/>
                    <a:pt x="6206" y="14559"/>
                  </a:cubicBezTo>
                  <a:lnTo>
                    <a:pt x="6303" y="14547"/>
                  </a:lnTo>
                  <a:lnTo>
                    <a:pt x="6419" y="14487"/>
                  </a:lnTo>
                  <a:lnTo>
                    <a:pt x="6603" y="14487"/>
                  </a:lnTo>
                  <a:lnTo>
                    <a:pt x="6724" y="14567"/>
                  </a:lnTo>
                  <a:lnTo>
                    <a:pt x="6879" y="14555"/>
                  </a:lnTo>
                  <a:lnTo>
                    <a:pt x="6977" y="14489"/>
                  </a:lnTo>
                  <a:lnTo>
                    <a:pt x="7070" y="14403"/>
                  </a:lnTo>
                  <a:lnTo>
                    <a:pt x="7147" y="14409"/>
                  </a:lnTo>
                  <a:lnTo>
                    <a:pt x="7209" y="14502"/>
                  </a:lnTo>
                  <a:lnTo>
                    <a:pt x="7315" y="14543"/>
                  </a:lnTo>
                  <a:lnTo>
                    <a:pt x="7340" y="14604"/>
                  </a:lnTo>
                  <a:lnTo>
                    <a:pt x="7368" y="14721"/>
                  </a:lnTo>
                  <a:lnTo>
                    <a:pt x="7407" y="14857"/>
                  </a:lnTo>
                  <a:lnTo>
                    <a:pt x="7550" y="14913"/>
                  </a:lnTo>
                  <a:lnTo>
                    <a:pt x="7601" y="14995"/>
                  </a:lnTo>
                  <a:lnTo>
                    <a:pt x="7666" y="15131"/>
                  </a:lnTo>
                  <a:lnTo>
                    <a:pt x="7730" y="15227"/>
                  </a:lnTo>
                  <a:lnTo>
                    <a:pt x="7824" y="15221"/>
                  </a:lnTo>
                  <a:lnTo>
                    <a:pt x="7928" y="15166"/>
                  </a:lnTo>
                  <a:lnTo>
                    <a:pt x="7948" y="15245"/>
                  </a:lnTo>
                  <a:lnTo>
                    <a:pt x="7920" y="15356"/>
                  </a:lnTo>
                  <a:lnTo>
                    <a:pt x="7861" y="15391"/>
                  </a:lnTo>
                  <a:lnTo>
                    <a:pt x="7781" y="15366"/>
                  </a:lnTo>
                  <a:lnTo>
                    <a:pt x="7730" y="15391"/>
                  </a:lnTo>
                  <a:lnTo>
                    <a:pt x="7758" y="15489"/>
                  </a:lnTo>
                  <a:lnTo>
                    <a:pt x="7847" y="15538"/>
                  </a:lnTo>
                  <a:lnTo>
                    <a:pt x="7873" y="15682"/>
                  </a:lnTo>
                  <a:lnTo>
                    <a:pt x="7941" y="15770"/>
                  </a:lnTo>
                  <a:lnTo>
                    <a:pt x="8042" y="15801"/>
                  </a:lnTo>
                  <a:lnTo>
                    <a:pt x="8140" y="15801"/>
                  </a:lnTo>
                  <a:lnTo>
                    <a:pt x="8215" y="15735"/>
                  </a:lnTo>
                  <a:lnTo>
                    <a:pt x="8215" y="15647"/>
                  </a:lnTo>
                  <a:lnTo>
                    <a:pt x="8207" y="15558"/>
                  </a:lnTo>
                  <a:lnTo>
                    <a:pt x="8244" y="15441"/>
                  </a:lnTo>
                  <a:cubicBezTo>
                    <a:pt x="8257" y="15421"/>
                    <a:pt x="8274" y="15406"/>
                    <a:pt x="8293" y="15398"/>
                  </a:cubicBezTo>
                  <a:cubicBezTo>
                    <a:pt x="8324" y="15385"/>
                    <a:pt x="8357" y="15392"/>
                    <a:pt x="8385" y="15417"/>
                  </a:cubicBezTo>
                  <a:lnTo>
                    <a:pt x="8429" y="15521"/>
                  </a:lnTo>
                  <a:lnTo>
                    <a:pt x="8417" y="15693"/>
                  </a:lnTo>
                  <a:lnTo>
                    <a:pt x="8397" y="15792"/>
                  </a:lnTo>
                  <a:lnTo>
                    <a:pt x="8386" y="15933"/>
                  </a:lnTo>
                  <a:lnTo>
                    <a:pt x="8386" y="16079"/>
                  </a:lnTo>
                  <a:lnTo>
                    <a:pt x="8398" y="16182"/>
                  </a:lnTo>
                  <a:lnTo>
                    <a:pt x="8473" y="16441"/>
                  </a:lnTo>
                  <a:lnTo>
                    <a:pt x="8502" y="16728"/>
                  </a:lnTo>
                  <a:lnTo>
                    <a:pt x="8510" y="16868"/>
                  </a:lnTo>
                  <a:lnTo>
                    <a:pt x="8607" y="17022"/>
                  </a:lnTo>
                  <a:lnTo>
                    <a:pt x="8663" y="17133"/>
                  </a:lnTo>
                  <a:lnTo>
                    <a:pt x="8679" y="17303"/>
                  </a:lnTo>
                  <a:lnTo>
                    <a:pt x="8703" y="17418"/>
                  </a:lnTo>
                  <a:lnTo>
                    <a:pt x="8759" y="17603"/>
                  </a:lnTo>
                  <a:lnTo>
                    <a:pt x="8799" y="17688"/>
                  </a:lnTo>
                  <a:lnTo>
                    <a:pt x="8858" y="17815"/>
                  </a:lnTo>
                  <a:lnTo>
                    <a:pt x="8894" y="17957"/>
                  </a:lnTo>
                  <a:lnTo>
                    <a:pt x="8919" y="18076"/>
                  </a:lnTo>
                  <a:lnTo>
                    <a:pt x="8963" y="18226"/>
                  </a:lnTo>
                  <a:lnTo>
                    <a:pt x="9034" y="18456"/>
                  </a:lnTo>
                  <a:lnTo>
                    <a:pt x="9088" y="18673"/>
                  </a:lnTo>
                  <a:lnTo>
                    <a:pt x="9120" y="18766"/>
                  </a:lnTo>
                  <a:lnTo>
                    <a:pt x="9157" y="18876"/>
                  </a:lnTo>
                  <a:lnTo>
                    <a:pt x="9165" y="18992"/>
                  </a:lnTo>
                  <a:lnTo>
                    <a:pt x="9224" y="19229"/>
                  </a:lnTo>
                  <a:lnTo>
                    <a:pt x="9265" y="19340"/>
                  </a:lnTo>
                  <a:lnTo>
                    <a:pt x="9335" y="19401"/>
                  </a:lnTo>
                  <a:lnTo>
                    <a:pt x="9398" y="19455"/>
                  </a:lnTo>
                  <a:lnTo>
                    <a:pt x="9435" y="19534"/>
                  </a:lnTo>
                  <a:lnTo>
                    <a:pt x="9499" y="19529"/>
                  </a:lnTo>
                  <a:cubicBezTo>
                    <a:pt x="9505" y="19494"/>
                    <a:pt x="9512" y="19459"/>
                    <a:pt x="9519" y="19424"/>
                  </a:cubicBezTo>
                  <a:cubicBezTo>
                    <a:pt x="9525" y="19391"/>
                    <a:pt x="9532" y="19357"/>
                    <a:pt x="9539" y="19324"/>
                  </a:cubicBezTo>
                  <a:cubicBezTo>
                    <a:pt x="9570" y="19289"/>
                    <a:pt x="9599" y="19249"/>
                    <a:pt x="9625" y="19204"/>
                  </a:cubicBezTo>
                  <a:cubicBezTo>
                    <a:pt x="9647" y="19167"/>
                    <a:pt x="9667" y="19127"/>
                    <a:pt x="9684" y="19085"/>
                  </a:cubicBezTo>
                  <a:cubicBezTo>
                    <a:pt x="9697" y="19045"/>
                    <a:pt x="9711" y="19006"/>
                    <a:pt x="9726" y="18966"/>
                  </a:cubicBezTo>
                  <a:cubicBezTo>
                    <a:pt x="9741" y="18924"/>
                    <a:pt x="9756" y="18882"/>
                    <a:pt x="9772" y="18841"/>
                  </a:cubicBezTo>
                  <a:cubicBezTo>
                    <a:pt x="9774" y="18775"/>
                    <a:pt x="9777" y="18710"/>
                    <a:pt x="9780" y="18644"/>
                  </a:cubicBezTo>
                  <a:cubicBezTo>
                    <a:pt x="9783" y="18560"/>
                    <a:pt x="9787" y="18477"/>
                    <a:pt x="9791" y="18393"/>
                  </a:cubicBezTo>
                  <a:lnTo>
                    <a:pt x="9799" y="18288"/>
                  </a:lnTo>
                  <a:cubicBezTo>
                    <a:pt x="9805" y="18246"/>
                    <a:pt x="9812" y="18203"/>
                    <a:pt x="9819" y="18161"/>
                  </a:cubicBezTo>
                  <a:cubicBezTo>
                    <a:pt x="9829" y="18099"/>
                    <a:pt x="9840" y="18037"/>
                    <a:pt x="9852" y="17976"/>
                  </a:cubicBezTo>
                  <a:lnTo>
                    <a:pt x="9839" y="17816"/>
                  </a:lnTo>
                  <a:lnTo>
                    <a:pt x="9791" y="17643"/>
                  </a:lnTo>
                  <a:lnTo>
                    <a:pt x="9831" y="17391"/>
                  </a:lnTo>
                  <a:lnTo>
                    <a:pt x="9876" y="17301"/>
                  </a:lnTo>
                  <a:lnTo>
                    <a:pt x="10002" y="17165"/>
                  </a:lnTo>
                  <a:lnTo>
                    <a:pt x="10132" y="17023"/>
                  </a:lnTo>
                  <a:lnTo>
                    <a:pt x="10237" y="16902"/>
                  </a:lnTo>
                  <a:lnTo>
                    <a:pt x="10262" y="16723"/>
                  </a:lnTo>
                  <a:lnTo>
                    <a:pt x="10286" y="16610"/>
                  </a:lnTo>
                  <a:lnTo>
                    <a:pt x="10412" y="16555"/>
                  </a:lnTo>
                  <a:lnTo>
                    <a:pt x="10492" y="16493"/>
                  </a:lnTo>
                  <a:lnTo>
                    <a:pt x="10549" y="16327"/>
                  </a:lnTo>
                  <a:cubicBezTo>
                    <a:pt x="10554" y="16271"/>
                    <a:pt x="10568" y="16218"/>
                    <a:pt x="10590" y="16173"/>
                  </a:cubicBezTo>
                  <a:cubicBezTo>
                    <a:pt x="10626" y="16098"/>
                    <a:pt x="10680" y="16049"/>
                    <a:pt x="10740" y="16037"/>
                  </a:cubicBezTo>
                  <a:lnTo>
                    <a:pt x="10874" y="15975"/>
                  </a:lnTo>
                  <a:lnTo>
                    <a:pt x="10909" y="15840"/>
                  </a:lnTo>
                  <a:lnTo>
                    <a:pt x="10885" y="15717"/>
                  </a:lnTo>
                  <a:lnTo>
                    <a:pt x="10892" y="15606"/>
                  </a:lnTo>
                  <a:lnTo>
                    <a:pt x="11030" y="15483"/>
                  </a:lnTo>
                  <a:lnTo>
                    <a:pt x="11172" y="15422"/>
                  </a:lnTo>
                  <a:lnTo>
                    <a:pt x="11283" y="15422"/>
                  </a:lnTo>
                  <a:lnTo>
                    <a:pt x="11432" y="15358"/>
                  </a:lnTo>
                  <a:cubicBezTo>
                    <a:pt x="11441" y="15314"/>
                    <a:pt x="11462" y="15277"/>
                    <a:pt x="11490" y="15257"/>
                  </a:cubicBezTo>
                  <a:cubicBezTo>
                    <a:pt x="11517" y="15237"/>
                    <a:pt x="11549" y="15235"/>
                    <a:pt x="11578" y="15251"/>
                  </a:cubicBezTo>
                  <a:lnTo>
                    <a:pt x="11664" y="15279"/>
                  </a:lnTo>
                  <a:cubicBezTo>
                    <a:pt x="11683" y="15305"/>
                    <a:pt x="11699" y="15334"/>
                    <a:pt x="11713" y="15365"/>
                  </a:cubicBezTo>
                  <a:cubicBezTo>
                    <a:pt x="11732" y="15408"/>
                    <a:pt x="11745" y="15456"/>
                    <a:pt x="11753" y="15507"/>
                  </a:cubicBezTo>
                  <a:lnTo>
                    <a:pt x="11800" y="15701"/>
                  </a:lnTo>
                  <a:lnTo>
                    <a:pt x="11828" y="15833"/>
                  </a:lnTo>
                  <a:cubicBezTo>
                    <a:pt x="11839" y="15860"/>
                    <a:pt x="11854" y="15883"/>
                    <a:pt x="11872" y="15899"/>
                  </a:cubicBezTo>
                  <a:cubicBezTo>
                    <a:pt x="11906" y="15927"/>
                    <a:pt x="11947" y="15931"/>
                    <a:pt x="11982" y="15909"/>
                  </a:cubicBezTo>
                  <a:lnTo>
                    <a:pt x="12043" y="15981"/>
                  </a:lnTo>
                  <a:lnTo>
                    <a:pt x="12197" y="16141"/>
                  </a:lnTo>
                  <a:cubicBezTo>
                    <a:pt x="12217" y="16216"/>
                    <a:pt x="12238" y="16289"/>
                    <a:pt x="12262" y="16361"/>
                  </a:cubicBezTo>
                  <a:cubicBezTo>
                    <a:pt x="12295" y="16459"/>
                    <a:pt x="12331" y="16555"/>
                    <a:pt x="12368" y="16650"/>
                  </a:cubicBezTo>
                  <a:cubicBezTo>
                    <a:pt x="12386" y="16699"/>
                    <a:pt x="12405" y="16748"/>
                    <a:pt x="12423" y="16798"/>
                  </a:cubicBezTo>
                  <a:lnTo>
                    <a:pt x="12395" y="16894"/>
                  </a:lnTo>
                  <a:lnTo>
                    <a:pt x="12331" y="16954"/>
                  </a:lnTo>
                  <a:lnTo>
                    <a:pt x="12335" y="17094"/>
                  </a:lnTo>
                  <a:cubicBezTo>
                    <a:pt x="12355" y="17119"/>
                    <a:pt x="12375" y="17144"/>
                    <a:pt x="12396" y="17168"/>
                  </a:cubicBezTo>
                  <a:cubicBezTo>
                    <a:pt x="12423" y="17200"/>
                    <a:pt x="12450" y="17230"/>
                    <a:pt x="12478" y="17260"/>
                  </a:cubicBezTo>
                  <a:lnTo>
                    <a:pt x="12575" y="17255"/>
                  </a:lnTo>
                  <a:lnTo>
                    <a:pt x="12636" y="17120"/>
                  </a:lnTo>
                  <a:lnTo>
                    <a:pt x="12693" y="16980"/>
                  </a:lnTo>
                  <a:lnTo>
                    <a:pt x="12800" y="16904"/>
                  </a:lnTo>
                  <a:lnTo>
                    <a:pt x="12877" y="17115"/>
                  </a:lnTo>
                  <a:lnTo>
                    <a:pt x="12945" y="17317"/>
                  </a:lnTo>
                  <a:lnTo>
                    <a:pt x="12957" y="17518"/>
                  </a:lnTo>
                  <a:lnTo>
                    <a:pt x="13008" y="17691"/>
                  </a:lnTo>
                  <a:lnTo>
                    <a:pt x="13054" y="17855"/>
                  </a:lnTo>
                  <a:lnTo>
                    <a:pt x="13127" y="18014"/>
                  </a:lnTo>
                  <a:lnTo>
                    <a:pt x="13171" y="18203"/>
                  </a:lnTo>
                  <a:lnTo>
                    <a:pt x="13183" y="18371"/>
                  </a:lnTo>
                  <a:lnTo>
                    <a:pt x="13148" y="18675"/>
                  </a:lnTo>
                  <a:lnTo>
                    <a:pt x="13144" y="18870"/>
                  </a:lnTo>
                  <a:lnTo>
                    <a:pt x="13159" y="19080"/>
                  </a:lnTo>
                  <a:lnTo>
                    <a:pt x="13159" y="19174"/>
                  </a:lnTo>
                  <a:lnTo>
                    <a:pt x="13117" y="19238"/>
                  </a:lnTo>
                  <a:lnTo>
                    <a:pt x="13113" y="19347"/>
                  </a:lnTo>
                  <a:lnTo>
                    <a:pt x="13125" y="19507"/>
                  </a:lnTo>
                  <a:lnTo>
                    <a:pt x="13186" y="19549"/>
                  </a:lnTo>
                  <a:cubicBezTo>
                    <a:pt x="13215" y="19555"/>
                    <a:pt x="13242" y="19574"/>
                    <a:pt x="13263" y="19604"/>
                  </a:cubicBezTo>
                  <a:cubicBezTo>
                    <a:pt x="13285" y="19635"/>
                    <a:pt x="13300" y="19676"/>
                    <a:pt x="13306" y="19721"/>
                  </a:cubicBezTo>
                  <a:lnTo>
                    <a:pt x="13420" y="19817"/>
                  </a:lnTo>
                  <a:lnTo>
                    <a:pt x="13492" y="19981"/>
                  </a:lnTo>
                  <a:lnTo>
                    <a:pt x="13536" y="20099"/>
                  </a:lnTo>
                  <a:lnTo>
                    <a:pt x="13550" y="20266"/>
                  </a:lnTo>
                  <a:lnTo>
                    <a:pt x="13596" y="20554"/>
                  </a:lnTo>
                  <a:lnTo>
                    <a:pt x="13625" y="20775"/>
                  </a:lnTo>
                  <a:lnTo>
                    <a:pt x="13682" y="20923"/>
                  </a:lnTo>
                  <a:lnTo>
                    <a:pt x="13714" y="21021"/>
                  </a:lnTo>
                  <a:lnTo>
                    <a:pt x="13772" y="21189"/>
                  </a:lnTo>
                  <a:lnTo>
                    <a:pt x="13829" y="21220"/>
                  </a:lnTo>
                  <a:lnTo>
                    <a:pt x="13914" y="21327"/>
                  </a:lnTo>
                  <a:lnTo>
                    <a:pt x="13982" y="21385"/>
                  </a:lnTo>
                  <a:lnTo>
                    <a:pt x="14071" y="21477"/>
                  </a:lnTo>
                  <a:lnTo>
                    <a:pt x="14136" y="21600"/>
                  </a:lnTo>
                  <a:lnTo>
                    <a:pt x="14168" y="21558"/>
                  </a:lnTo>
                  <a:lnTo>
                    <a:pt x="14144" y="21461"/>
                  </a:lnTo>
                  <a:lnTo>
                    <a:pt x="14220" y="21456"/>
                  </a:lnTo>
                  <a:lnTo>
                    <a:pt x="14242" y="21376"/>
                  </a:lnTo>
                  <a:lnTo>
                    <a:pt x="14195" y="21227"/>
                  </a:lnTo>
                  <a:lnTo>
                    <a:pt x="14149" y="21028"/>
                  </a:lnTo>
                  <a:lnTo>
                    <a:pt x="14121" y="20856"/>
                  </a:lnTo>
                  <a:lnTo>
                    <a:pt x="14064" y="20706"/>
                  </a:lnTo>
                  <a:cubicBezTo>
                    <a:pt x="14060" y="20650"/>
                    <a:pt x="14051" y="20596"/>
                    <a:pt x="14037" y="20544"/>
                  </a:cubicBezTo>
                  <a:cubicBezTo>
                    <a:pt x="14023" y="20489"/>
                    <a:pt x="14004" y="20437"/>
                    <a:pt x="13980" y="20389"/>
                  </a:cubicBezTo>
                  <a:lnTo>
                    <a:pt x="13916" y="20256"/>
                  </a:lnTo>
                  <a:lnTo>
                    <a:pt x="13796" y="20153"/>
                  </a:lnTo>
                  <a:lnTo>
                    <a:pt x="13711" y="20030"/>
                  </a:lnTo>
                  <a:lnTo>
                    <a:pt x="13609" y="19920"/>
                  </a:lnTo>
                  <a:cubicBezTo>
                    <a:pt x="13556" y="19920"/>
                    <a:pt x="13507" y="19872"/>
                    <a:pt x="13485" y="19798"/>
                  </a:cubicBezTo>
                  <a:cubicBezTo>
                    <a:pt x="13470" y="19751"/>
                    <a:pt x="13469" y="19697"/>
                    <a:pt x="13481" y="19648"/>
                  </a:cubicBezTo>
                  <a:lnTo>
                    <a:pt x="13460" y="19495"/>
                  </a:lnTo>
                  <a:lnTo>
                    <a:pt x="13452" y="19396"/>
                  </a:lnTo>
                  <a:lnTo>
                    <a:pt x="13387" y="19310"/>
                  </a:lnTo>
                  <a:lnTo>
                    <a:pt x="13305" y="19191"/>
                  </a:lnTo>
                  <a:lnTo>
                    <a:pt x="13276" y="19059"/>
                  </a:lnTo>
                  <a:cubicBezTo>
                    <a:pt x="13277" y="19012"/>
                    <a:pt x="13280" y="18965"/>
                    <a:pt x="13285" y="18918"/>
                  </a:cubicBezTo>
                  <a:cubicBezTo>
                    <a:pt x="13292" y="18843"/>
                    <a:pt x="13304" y="18769"/>
                    <a:pt x="13320" y="18698"/>
                  </a:cubicBezTo>
                  <a:lnTo>
                    <a:pt x="13344" y="18550"/>
                  </a:lnTo>
                  <a:lnTo>
                    <a:pt x="13373" y="18396"/>
                  </a:lnTo>
                  <a:lnTo>
                    <a:pt x="13344" y="18289"/>
                  </a:lnTo>
                  <a:lnTo>
                    <a:pt x="13320" y="18141"/>
                  </a:lnTo>
                  <a:lnTo>
                    <a:pt x="13317" y="18024"/>
                  </a:lnTo>
                  <a:lnTo>
                    <a:pt x="13378" y="17962"/>
                  </a:lnTo>
                  <a:lnTo>
                    <a:pt x="13468" y="17956"/>
                  </a:lnTo>
                  <a:lnTo>
                    <a:pt x="13512" y="18073"/>
                  </a:lnTo>
                  <a:lnTo>
                    <a:pt x="13562" y="18139"/>
                  </a:lnTo>
                  <a:lnTo>
                    <a:pt x="13671" y="18279"/>
                  </a:lnTo>
                  <a:lnTo>
                    <a:pt x="13730" y="18310"/>
                  </a:lnTo>
                  <a:lnTo>
                    <a:pt x="13812" y="18382"/>
                  </a:lnTo>
                  <a:lnTo>
                    <a:pt x="13875" y="18423"/>
                  </a:lnTo>
                  <a:lnTo>
                    <a:pt x="13920" y="18490"/>
                  </a:lnTo>
                  <a:lnTo>
                    <a:pt x="13956" y="18648"/>
                  </a:lnTo>
                  <a:lnTo>
                    <a:pt x="14008" y="18743"/>
                  </a:lnTo>
                  <a:lnTo>
                    <a:pt x="14063" y="18771"/>
                  </a:lnTo>
                  <a:lnTo>
                    <a:pt x="14091" y="18862"/>
                  </a:lnTo>
                  <a:lnTo>
                    <a:pt x="14107" y="18940"/>
                  </a:lnTo>
                  <a:lnTo>
                    <a:pt x="14172" y="18933"/>
                  </a:lnTo>
                  <a:lnTo>
                    <a:pt x="14221" y="18872"/>
                  </a:lnTo>
                  <a:lnTo>
                    <a:pt x="14260" y="18826"/>
                  </a:lnTo>
                  <a:lnTo>
                    <a:pt x="14320" y="18833"/>
                  </a:lnTo>
                  <a:lnTo>
                    <a:pt x="14345" y="18921"/>
                  </a:lnTo>
                  <a:lnTo>
                    <a:pt x="14360" y="19056"/>
                  </a:lnTo>
                  <a:lnTo>
                    <a:pt x="14331" y="19130"/>
                  </a:lnTo>
                  <a:lnTo>
                    <a:pt x="14319" y="19343"/>
                  </a:lnTo>
                  <a:lnTo>
                    <a:pt x="14412" y="19408"/>
                  </a:lnTo>
                  <a:lnTo>
                    <a:pt x="14456" y="19286"/>
                  </a:lnTo>
                  <a:lnTo>
                    <a:pt x="14548" y="19241"/>
                  </a:lnTo>
                  <a:lnTo>
                    <a:pt x="14577" y="19051"/>
                  </a:lnTo>
                  <a:lnTo>
                    <a:pt x="14624" y="18944"/>
                  </a:lnTo>
                  <a:lnTo>
                    <a:pt x="14784" y="18882"/>
                  </a:lnTo>
                  <a:lnTo>
                    <a:pt x="14859" y="18791"/>
                  </a:lnTo>
                  <a:lnTo>
                    <a:pt x="15001" y="18675"/>
                  </a:lnTo>
                  <a:lnTo>
                    <a:pt x="15018" y="18428"/>
                  </a:lnTo>
                  <a:cubicBezTo>
                    <a:pt x="15027" y="18358"/>
                    <a:pt x="15029" y="18286"/>
                    <a:pt x="15026" y="18214"/>
                  </a:cubicBezTo>
                  <a:cubicBezTo>
                    <a:pt x="15023" y="18158"/>
                    <a:pt x="15016" y="18102"/>
                    <a:pt x="15005" y="18048"/>
                  </a:cubicBezTo>
                  <a:lnTo>
                    <a:pt x="14951" y="17795"/>
                  </a:lnTo>
                  <a:lnTo>
                    <a:pt x="14866" y="17561"/>
                  </a:lnTo>
                  <a:lnTo>
                    <a:pt x="14850" y="17352"/>
                  </a:lnTo>
                  <a:lnTo>
                    <a:pt x="14784" y="17141"/>
                  </a:lnTo>
                  <a:lnTo>
                    <a:pt x="14703" y="17036"/>
                  </a:lnTo>
                  <a:lnTo>
                    <a:pt x="14574" y="16931"/>
                  </a:lnTo>
                  <a:lnTo>
                    <a:pt x="14515" y="16866"/>
                  </a:lnTo>
                  <a:lnTo>
                    <a:pt x="14356" y="16669"/>
                  </a:lnTo>
                  <a:lnTo>
                    <a:pt x="14313" y="16504"/>
                  </a:lnTo>
                  <a:lnTo>
                    <a:pt x="14270" y="16280"/>
                  </a:lnTo>
                  <a:lnTo>
                    <a:pt x="14249" y="16054"/>
                  </a:lnTo>
                  <a:lnTo>
                    <a:pt x="14249" y="15855"/>
                  </a:lnTo>
                  <a:lnTo>
                    <a:pt x="14310" y="15701"/>
                  </a:lnTo>
                  <a:lnTo>
                    <a:pt x="14404" y="15603"/>
                  </a:lnTo>
                  <a:lnTo>
                    <a:pt x="14539" y="15572"/>
                  </a:lnTo>
                  <a:lnTo>
                    <a:pt x="14646" y="15529"/>
                  </a:lnTo>
                  <a:lnTo>
                    <a:pt x="14709" y="15498"/>
                  </a:lnTo>
                  <a:lnTo>
                    <a:pt x="14801" y="15566"/>
                  </a:lnTo>
                  <a:lnTo>
                    <a:pt x="14849" y="15613"/>
                  </a:lnTo>
                  <a:lnTo>
                    <a:pt x="14905" y="15711"/>
                  </a:lnTo>
                  <a:lnTo>
                    <a:pt x="14913" y="15816"/>
                  </a:lnTo>
                  <a:lnTo>
                    <a:pt x="14978" y="15932"/>
                  </a:lnTo>
                  <a:lnTo>
                    <a:pt x="15034" y="15903"/>
                  </a:lnTo>
                  <a:lnTo>
                    <a:pt x="15067" y="15749"/>
                  </a:lnTo>
                  <a:lnTo>
                    <a:pt x="15119" y="15621"/>
                  </a:lnTo>
                  <a:lnTo>
                    <a:pt x="15197" y="15541"/>
                  </a:lnTo>
                  <a:lnTo>
                    <a:pt x="15236" y="15492"/>
                  </a:lnTo>
                  <a:lnTo>
                    <a:pt x="15356" y="15426"/>
                  </a:lnTo>
                  <a:lnTo>
                    <a:pt x="15409" y="15420"/>
                  </a:lnTo>
                  <a:lnTo>
                    <a:pt x="15506" y="15420"/>
                  </a:lnTo>
                  <a:cubicBezTo>
                    <a:pt x="15541" y="15410"/>
                    <a:pt x="15576" y="15402"/>
                    <a:pt x="15611" y="15395"/>
                  </a:cubicBezTo>
                  <a:cubicBezTo>
                    <a:pt x="15656" y="15387"/>
                    <a:pt x="15702" y="15382"/>
                    <a:pt x="15748" y="15381"/>
                  </a:cubicBezTo>
                  <a:lnTo>
                    <a:pt x="15797" y="15264"/>
                  </a:lnTo>
                  <a:lnTo>
                    <a:pt x="15824" y="15215"/>
                  </a:lnTo>
                  <a:lnTo>
                    <a:pt x="15922" y="15247"/>
                  </a:lnTo>
                  <a:lnTo>
                    <a:pt x="16095" y="15132"/>
                  </a:lnTo>
                  <a:lnTo>
                    <a:pt x="16192" y="15009"/>
                  </a:lnTo>
                  <a:lnTo>
                    <a:pt x="16270" y="14854"/>
                  </a:lnTo>
                  <a:lnTo>
                    <a:pt x="16310" y="14737"/>
                  </a:lnTo>
                  <a:lnTo>
                    <a:pt x="16407" y="14620"/>
                  </a:lnTo>
                  <a:lnTo>
                    <a:pt x="16439" y="14464"/>
                  </a:lnTo>
                  <a:lnTo>
                    <a:pt x="16441" y="14274"/>
                  </a:lnTo>
                  <a:lnTo>
                    <a:pt x="16474" y="14063"/>
                  </a:lnTo>
                  <a:lnTo>
                    <a:pt x="16523" y="13908"/>
                  </a:lnTo>
                  <a:cubicBezTo>
                    <a:pt x="16537" y="13860"/>
                    <a:pt x="16549" y="13811"/>
                    <a:pt x="16559" y="13760"/>
                  </a:cubicBezTo>
                  <a:cubicBezTo>
                    <a:pt x="16573" y="13694"/>
                    <a:pt x="16583" y="13626"/>
                    <a:pt x="16590" y="13557"/>
                  </a:cubicBezTo>
                  <a:lnTo>
                    <a:pt x="16618" y="13434"/>
                  </a:lnTo>
                  <a:lnTo>
                    <a:pt x="16612" y="13238"/>
                  </a:lnTo>
                  <a:lnTo>
                    <a:pt x="16579" y="13087"/>
                  </a:lnTo>
                  <a:lnTo>
                    <a:pt x="16463" y="13118"/>
                  </a:lnTo>
                  <a:lnTo>
                    <a:pt x="16401" y="13023"/>
                  </a:lnTo>
                  <a:lnTo>
                    <a:pt x="16404" y="12902"/>
                  </a:lnTo>
                  <a:lnTo>
                    <a:pt x="16500" y="12877"/>
                  </a:lnTo>
                  <a:lnTo>
                    <a:pt x="16499" y="12711"/>
                  </a:lnTo>
                  <a:lnTo>
                    <a:pt x="16452" y="12608"/>
                  </a:lnTo>
                  <a:lnTo>
                    <a:pt x="16290" y="12516"/>
                  </a:lnTo>
                  <a:lnTo>
                    <a:pt x="16202" y="12414"/>
                  </a:lnTo>
                  <a:lnTo>
                    <a:pt x="16127" y="12274"/>
                  </a:lnTo>
                  <a:lnTo>
                    <a:pt x="16079" y="12031"/>
                  </a:lnTo>
                  <a:lnTo>
                    <a:pt x="16006" y="11871"/>
                  </a:lnTo>
                  <a:lnTo>
                    <a:pt x="15922" y="11816"/>
                  </a:lnTo>
                  <a:lnTo>
                    <a:pt x="15808" y="11687"/>
                  </a:lnTo>
                  <a:lnTo>
                    <a:pt x="15821" y="11475"/>
                  </a:lnTo>
                  <a:lnTo>
                    <a:pt x="15861" y="11346"/>
                  </a:lnTo>
                  <a:lnTo>
                    <a:pt x="15955" y="11253"/>
                  </a:lnTo>
                  <a:lnTo>
                    <a:pt x="16048" y="11167"/>
                  </a:lnTo>
                  <a:lnTo>
                    <a:pt x="16158" y="11093"/>
                  </a:lnTo>
                  <a:lnTo>
                    <a:pt x="16213" y="11001"/>
                  </a:lnTo>
                  <a:lnTo>
                    <a:pt x="16121" y="10906"/>
                  </a:lnTo>
                  <a:lnTo>
                    <a:pt x="16057" y="10878"/>
                  </a:lnTo>
                  <a:lnTo>
                    <a:pt x="15876" y="10796"/>
                  </a:lnTo>
                  <a:lnTo>
                    <a:pt x="15787" y="10913"/>
                  </a:lnTo>
                  <a:lnTo>
                    <a:pt x="15726" y="10986"/>
                  </a:lnTo>
                  <a:lnTo>
                    <a:pt x="15616" y="10898"/>
                  </a:lnTo>
                  <a:lnTo>
                    <a:pt x="15572" y="10814"/>
                  </a:lnTo>
                  <a:lnTo>
                    <a:pt x="15466" y="10773"/>
                  </a:lnTo>
                  <a:lnTo>
                    <a:pt x="15240" y="10656"/>
                  </a:lnTo>
                  <a:lnTo>
                    <a:pt x="15246" y="10486"/>
                  </a:lnTo>
                  <a:lnTo>
                    <a:pt x="15242" y="10361"/>
                  </a:lnTo>
                  <a:lnTo>
                    <a:pt x="15301" y="10324"/>
                  </a:lnTo>
                  <a:lnTo>
                    <a:pt x="15407" y="10336"/>
                  </a:lnTo>
                  <a:lnTo>
                    <a:pt x="15531" y="10149"/>
                  </a:lnTo>
                  <a:lnTo>
                    <a:pt x="15564" y="10015"/>
                  </a:lnTo>
                  <a:lnTo>
                    <a:pt x="15631" y="9837"/>
                  </a:lnTo>
                  <a:lnTo>
                    <a:pt x="15707" y="9806"/>
                  </a:lnTo>
                  <a:lnTo>
                    <a:pt x="15791" y="9837"/>
                  </a:lnTo>
                  <a:lnTo>
                    <a:pt x="15841" y="9943"/>
                  </a:lnTo>
                  <a:lnTo>
                    <a:pt x="15848" y="10050"/>
                  </a:lnTo>
                  <a:lnTo>
                    <a:pt x="15863" y="10231"/>
                  </a:lnTo>
                  <a:lnTo>
                    <a:pt x="15907" y="10340"/>
                  </a:lnTo>
                  <a:lnTo>
                    <a:pt x="15948" y="10401"/>
                  </a:lnTo>
                  <a:lnTo>
                    <a:pt x="16001" y="10382"/>
                  </a:lnTo>
                  <a:lnTo>
                    <a:pt x="16072" y="10288"/>
                  </a:lnTo>
                  <a:lnTo>
                    <a:pt x="16148" y="10200"/>
                  </a:lnTo>
                  <a:lnTo>
                    <a:pt x="16274" y="10150"/>
                  </a:lnTo>
                  <a:lnTo>
                    <a:pt x="16333" y="10181"/>
                  </a:lnTo>
                  <a:lnTo>
                    <a:pt x="16409" y="10234"/>
                  </a:lnTo>
                  <a:lnTo>
                    <a:pt x="16525" y="10312"/>
                  </a:lnTo>
                  <a:lnTo>
                    <a:pt x="16590" y="10442"/>
                  </a:lnTo>
                  <a:lnTo>
                    <a:pt x="16527" y="10497"/>
                  </a:lnTo>
                  <a:lnTo>
                    <a:pt x="16523" y="10644"/>
                  </a:lnTo>
                  <a:lnTo>
                    <a:pt x="16588" y="10729"/>
                  </a:lnTo>
                  <a:lnTo>
                    <a:pt x="16695" y="10722"/>
                  </a:lnTo>
                  <a:lnTo>
                    <a:pt x="16853" y="10809"/>
                  </a:lnTo>
                  <a:lnTo>
                    <a:pt x="16926" y="10987"/>
                  </a:lnTo>
                  <a:lnTo>
                    <a:pt x="16986" y="11078"/>
                  </a:lnTo>
                  <a:lnTo>
                    <a:pt x="17010" y="11232"/>
                  </a:lnTo>
                  <a:lnTo>
                    <a:pt x="17031" y="11349"/>
                  </a:lnTo>
                  <a:lnTo>
                    <a:pt x="17059" y="11498"/>
                  </a:lnTo>
                  <a:lnTo>
                    <a:pt x="17071" y="11651"/>
                  </a:lnTo>
                  <a:lnTo>
                    <a:pt x="17130" y="11766"/>
                  </a:lnTo>
                  <a:lnTo>
                    <a:pt x="17195" y="11815"/>
                  </a:lnTo>
                  <a:lnTo>
                    <a:pt x="17296" y="11702"/>
                  </a:lnTo>
                  <a:lnTo>
                    <a:pt x="17415" y="11614"/>
                  </a:lnTo>
                  <a:lnTo>
                    <a:pt x="17496" y="11558"/>
                  </a:lnTo>
                  <a:lnTo>
                    <a:pt x="17559" y="11499"/>
                  </a:lnTo>
                  <a:cubicBezTo>
                    <a:pt x="17562" y="11433"/>
                    <a:pt x="17556" y="11367"/>
                    <a:pt x="17540" y="11306"/>
                  </a:cubicBezTo>
                  <a:cubicBezTo>
                    <a:pt x="17525" y="11249"/>
                    <a:pt x="17502" y="11197"/>
                    <a:pt x="17473" y="11154"/>
                  </a:cubicBezTo>
                  <a:lnTo>
                    <a:pt x="17400" y="10964"/>
                  </a:lnTo>
                  <a:lnTo>
                    <a:pt x="17298" y="10799"/>
                  </a:lnTo>
                  <a:lnTo>
                    <a:pt x="17248" y="10793"/>
                  </a:lnTo>
                  <a:lnTo>
                    <a:pt x="17072" y="10623"/>
                  </a:lnTo>
                  <a:lnTo>
                    <a:pt x="16989" y="10544"/>
                  </a:lnTo>
                  <a:lnTo>
                    <a:pt x="16900" y="10423"/>
                  </a:lnTo>
                  <a:lnTo>
                    <a:pt x="16820" y="10351"/>
                  </a:lnTo>
                  <a:lnTo>
                    <a:pt x="16820" y="10220"/>
                  </a:lnTo>
                  <a:lnTo>
                    <a:pt x="16933" y="10133"/>
                  </a:lnTo>
                  <a:lnTo>
                    <a:pt x="17068" y="10029"/>
                  </a:lnTo>
                  <a:lnTo>
                    <a:pt x="17083" y="9914"/>
                  </a:lnTo>
                  <a:lnTo>
                    <a:pt x="17049" y="9761"/>
                  </a:lnTo>
                  <a:lnTo>
                    <a:pt x="16957" y="9770"/>
                  </a:lnTo>
                  <a:cubicBezTo>
                    <a:pt x="16942" y="9699"/>
                    <a:pt x="16956" y="9621"/>
                    <a:pt x="16992" y="9571"/>
                  </a:cubicBezTo>
                  <a:cubicBezTo>
                    <a:pt x="17020" y="9533"/>
                    <a:pt x="17058" y="9517"/>
                    <a:pt x="17095" y="9528"/>
                  </a:cubicBezTo>
                  <a:cubicBezTo>
                    <a:pt x="17106" y="9498"/>
                    <a:pt x="17116" y="9467"/>
                    <a:pt x="17123" y="9435"/>
                  </a:cubicBezTo>
                  <a:cubicBezTo>
                    <a:pt x="17139" y="9373"/>
                    <a:pt x="17147" y="9308"/>
                    <a:pt x="17149" y="9242"/>
                  </a:cubicBezTo>
                  <a:lnTo>
                    <a:pt x="17174" y="9110"/>
                  </a:lnTo>
                  <a:lnTo>
                    <a:pt x="17248" y="9178"/>
                  </a:lnTo>
                  <a:lnTo>
                    <a:pt x="17347" y="9270"/>
                  </a:lnTo>
                  <a:lnTo>
                    <a:pt x="17392" y="9297"/>
                  </a:lnTo>
                  <a:lnTo>
                    <a:pt x="17514" y="9286"/>
                  </a:lnTo>
                  <a:lnTo>
                    <a:pt x="17568" y="9177"/>
                  </a:lnTo>
                  <a:cubicBezTo>
                    <a:pt x="17590" y="9119"/>
                    <a:pt x="17610" y="9059"/>
                    <a:pt x="17626" y="8997"/>
                  </a:cubicBezTo>
                  <a:cubicBezTo>
                    <a:pt x="17641" y="8944"/>
                    <a:pt x="17653" y="8890"/>
                    <a:pt x="17663" y="8835"/>
                  </a:cubicBezTo>
                  <a:lnTo>
                    <a:pt x="17709" y="8691"/>
                  </a:lnTo>
                  <a:lnTo>
                    <a:pt x="17732" y="8540"/>
                  </a:lnTo>
                  <a:lnTo>
                    <a:pt x="17783" y="8406"/>
                  </a:lnTo>
                  <a:lnTo>
                    <a:pt x="17835" y="8208"/>
                  </a:lnTo>
                  <a:lnTo>
                    <a:pt x="17770" y="8060"/>
                  </a:lnTo>
                  <a:lnTo>
                    <a:pt x="17770" y="7890"/>
                  </a:lnTo>
                  <a:lnTo>
                    <a:pt x="17823" y="7767"/>
                  </a:lnTo>
                  <a:lnTo>
                    <a:pt x="17830" y="7600"/>
                  </a:lnTo>
                  <a:cubicBezTo>
                    <a:pt x="17813" y="7554"/>
                    <a:pt x="17796" y="7509"/>
                    <a:pt x="17778" y="7463"/>
                  </a:cubicBezTo>
                  <a:cubicBezTo>
                    <a:pt x="17763" y="7423"/>
                    <a:pt x="17747" y="7384"/>
                    <a:pt x="17735" y="7341"/>
                  </a:cubicBezTo>
                  <a:cubicBezTo>
                    <a:pt x="17715" y="7271"/>
                    <a:pt x="17705" y="7195"/>
                    <a:pt x="17707" y="7119"/>
                  </a:cubicBezTo>
                  <a:lnTo>
                    <a:pt x="17634" y="7044"/>
                  </a:lnTo>
                  <a:lnTo>
                    <a:pt x="17580" y="7052"/>
                  </a:lnTo>
                  <a:lnTo>
                    <a:pt x="17503" y="6849"/>
                  </a:lnTo>
                  <a:lnTo>
                    <a:pt x="17459" y="6758"/>
                  </a:lnTo>
                  <a:lnTo>
                    <a:pt x="17435" y="6611"/>
                  </a:lnTo>
                  <a:lnTo>
                    <a:pt x="17373" y="6495"/>
                  </a:lnTo>
                  <a:lnTo>
                    <a:pt x="17240" y="6324"/>
                  </a:lnTo>
                  <a:lnTo>
                    <a:pt x="17132" y="6263"/>
                  </a:lnTo>
                  <a:lnTo>
                    <a:pt x="17059" y="6103"/>
                  </a:lnTo>
                  <a:lnTo>
                    <a:pt x="16962" y="6028"/>
                  </a:lnTo>
                  <a:lnTo>
                    <a:pt x="16881" y="6047"/>
                  </a:lnTo>
                  <a:lnTo>
                    <a:pt x="16783" y="6115"/>
                  </a:lnTo>
                  <a:lnTo>
                    <a:pt x="16687" y="6140"/>
                  </a:lnTo>
                  <a:lnTo>
                    <a:pt x="16607" y="6103"/>
                  </a:lnTo>
                  <a:lnTo>
                    <a:pt x="16460" y="6072"/>
                  </a:lnTo>
                  <a:lnTo>
                    <a:pt x="16403" y="6004"/>
                  </a:lnTo>
                  <a:lnTo>
                    <a:pt x="16326" y="5924"/>
                  </a:lnTo>
                  <a:lnTo>
                    <a:pt x="16206" y="5924"/>
                  </a:lnTo>
                  <a:lnTo>
                    <a:pt x="16146" y="5807"/>
                  </a:lnTo>
                  <a:lnTo>
                    <a:pt x="16226" y="5720"/>
                  </a:lnTo>
                  <a:lnTo>
                    <a:pt x="16275" y="5634"/>
                  </a:lnTo>
                  <a:lnTo>
                    <a:pt x="16349" y="5282"/>
                  </a:lnTo>
                  <a:lnTo>
                    <a:pt x="16330" y="5106"/>
                  </a:lnTo>
                  <a:lnTo>
                    <a:pt x="16362" y="4989"/>
                  </a:lnTo>
                  <a:lnTo>
                    <a:pt x="16434" y="4856"/>
                  </a:lnTo>
                  <a:lnTo>
                    <a:pt x="16537" y="4743"/>
                  </a:lnTo>
                  <a:lnTo>
                    <a:pt x="16606" y="4658"/>
                  </a:lnTo>
                  <a:lnTo>
                    <a:pt x="16694" y="4611"/>
                  </a:lnTo>
                  <a:lnTo>
                    <a:pt x="16817" y="4582"/>
                  </a:lnTo>
                  <a:lnTo>
                    <a:pt x="16917" y="4582"/>
                  </a:lnTo>
                  <a:lnTo>
                    <a:pt x="17020" y="4619"/>
                  </a:lnTo>
                  <a:lnTo>
                    <a:pt x="17129" y="4632"/>
                  </a:lnTo>
                  <a:lnTo>
                    <a:pt x="17261" y="4626"/>
                  </a:lnTo>
                  <a:lnTo>
                    <a:pt x="17398" y="4558"/>
                  </a:lnTo>
                  <a:lnTo>
                    <a:pt x="17471" y="4527"/>
                  </a:lnTo>
                  <a:lnTo>
                    <a:pt x="17580" y="4490"/>
                  </a:lnTo>
                  <a:lnTo>
                    <a:pt x="17633" y="4527"/>
                  </a:lnTo>
                  <a:lnTo>
                    <a:pt x="17686" y="4607"/>
                  </a:lnTo>
                  <a:lnTo>
                    <a:pt x="17787" y="4674"/>
                  </a:lnTo>
                  <a:lnTo>
                    <a:pt x="17836" y="4724"/>
                  </a:lnTo>
                  <a:lnTo>
                    <a:pt x="17952" y="4730"/>
                  </a:lnTo>
                  <a:lnTo>
                    <a:pt x="18081" y="4644"/>
                  </a:lnTo>
                  <a:lnTo>
                    <a:pt x="18189" y="4625"/>
                  </a:lnTo>
                  <a:lnTo>
                    <a:pt x="18143" y="4366"/>
                  </a:lnTo>
                  <a:cubicBezTo>
                    <a:pt x="18105" y="4367"/>
                    <a:pt x="18070" y="4330"/>
                    <a:pt x="18058" y="4274"/>
                  </a:cubicBezTo>
                  <a:cubicBezTo>
                    <a:pt x="18044" y="4208"/>
                    <a:pt x="18064" y="4136"/>
                    <a:pt x="18106" y="4107"/>
                  </a:cubicBezTo>
                  <a:cubicBezTo>
                    <a:pt x="18105" y="4044"/>
                    <a:pt x="18122" y="3983"/>
                    <a:pt x="18153" y="3941"/>
                  </a:cubicBezTo>
                  <a:cubicBezTo>
                    <a:pt x="18184" y="3898"/>
                    <a:pt x="18225" y="3878"/>
                    <a:pt x="18266" y="3886"/>
                  </a:cubicBezTo>
                  <a:lnTo>
                    <a:pt x="18388" y="3912"/>
                  </a:lnTo>
                  <a:lnTo>
                    <a:pt x="18433" y="3986"/>
                  </a:lnTo>
                  <a:lnTo>
                    <a:pt x="18561" y="3941"/>
                  </a:lnTo>
                  <a:lnTo>
                    <a:pt x="18622" y="4058"/>
                  </a:lnTo>
                  <a:lnTo>
                    <a:pt x="18642" y="4156"/>
                  </a:lnTo>
                  <a:lnTo>
                    <a:pt x="18742" y="4173"/>
                  </a:lnTo>
                  <a:lnTo>
                    <a:pt x="18819" y="4105"/>
                  </a:lnTo>
                  <a:lnTo>
                    <a:pt x="18815" y="3967"/>
                  </a:lnTo>
                  <a:lnTo>
                    <a:pt x="18815" y="3844"/>
                  </a:lnTo>
                  <a:lnTo>
                    <a:pt x="18867" y="3773"/>
                  </a:lnTo>
                  <a:lnTo>
                    <a:pt x="18940" y="3726"/>
                  </a:lnTo>
                  <a:lnTo>
                    <a:pt x="19014" y="3739"/>
                  </a:lnTo>
                  <a:lnTo>
                    <a:pt x="19059" y="3881"/>
                  </a:lnTo>
                  <a:lnTo>
                    <a:pt x="19100" y="4056"/>
                  </a:lnTo>
                  <a:lnTo>
                    <a:pt x="19170" y="4183"/>
                  </a:lnTo>
                  <a:lnTo>
                    <a:pt x="19186" y="4282"/>
                  </a:lnTo>
                  <a:lnTo>
                    <a:pt x="19098" y="4430"/>
                  </a:lnTo>
                  <a:lnTo>
                    <a:pt x="19067" y="4607"/>
                  </a:lnTo>
                  <a:lnTo>
                    <a:pt x="19096" y="4814"/>
                  </a:lnTo>
                  <a:lnTo>
                    <a:pt x="19031" y="4991"/>
                  </a:lnTo>
                  <a:lnTo>
                    <a:pt x="18966" y="5108"/>
                  </a:lnTo>
                  <a:cubicBezTo>
                    <a:pt x="18954" y="5143"/>
                    <a:pt x="18950" y="5183"/>
                    <a:pt x="18953" y="5223"/>
                  </a:cubicBezTo>
                  <a:cubicBezTo>
                    <a:pt x="18962" y="5311"/>
                    <a:pt x="19008" y="5380"/>
                    <a:pt x="19066" y="5393"/>
                  </a:cubicBezTo>
                  <a:lnTo>
                    <a:pt x="19082" y="5556"/>
                  </a:lnTo>
                  <a:lnTo>
                    <a:pt x="19157" y="5665"/>
                  </a:lnTo>
                  <a:lnTo>
                    <a:pt x="19206" y="5747"/>
                  </a:lnTo>
                  <a:lnTo>
                    <a:pt x="19243" y="5909"/>
                  </a:lnTo>
                  <a:lnTo>
                    <a:pt x="19298" y="5952"/>
                  </a:lnTo>
                  <a:lnTo>
                    <a:pt x="19402" y="6100"/>
                  </a:lnTo>
                  <a:lnTo>
                    <a:pt x="19470" y="6174"/>
                  </a:lnTo>
                  <a:lnTo>
                    <a:pt x="19527" y="6193"/>
                  </a:lnTo>
                  <a:lnTo>
                    <a:pt x="19531" y="6369"/>
                  </a:lnTo>
                  <a:lnTo>
                    <a:pt x="19624" y="6357"/>
                  </a:lnTo>
                  <a:lnTo>
                    <a:pt x="19673" y="6369"/>
                  </a:lnTo>
                  <a:lnTo>
                    <a:pt x="19721" y="6499"/>
                  </a:lnTo>
                  <a:lnTo>
                    <a:pt x="19782" y="6579"/>
                  </a:lnTo>
                  <a:lnTo>
                    <a:pt x="19822" y="6747"/>
                  </a:lnTo>
                  <a:lnTo>
                    <a:pt x="19922" y="6825"/>
                  </a:lnTo>
                  <a:lnTo>
                    <a:pt x="19989" y="6912"/>
                  </a:lnTo>
                  <a:lnTo>
                    <a:pt x="20047" y="6840"/>
                  </a:lnTo>
                  <a:lnTo>
                    <a:pt x="20095" y="6770"/>
                  </a:lnTo>
                  <a:lnTo>
                    <a:pt x="20141" y="6776"/>
                  </a:lnTo>
                  <a:lnTo>
                    <a:pt x="20122" y="6661"/>
                  </a:lnTo>
                  <a:cubicBezTo>
                    <a:pt x="20096" y="6629"/>
                    <a:pt x="20076" y="6588"/>
                    <a:pt x="20063" y="6541"/>
                  </a:cubicBezTo>
                  <a:cubicBezTo>
                    <a:pt x="20048" y="6486"/>
                    <a:pt x="20044" y="6426"/>
                    <a:pt x="20051" y="6368"/>
                  </a:cubicBezTo>
                  <a:lnTo>
                    <a:pt x="20097" y="6333"/>
                  </a:lnTo>
                  <a:lnTo>
                    <a:pt x="20060" y="6229"/>
                  </a:lnTo>
                  <a:lnTo>
                    <a:pt x="20028" y="6130"/>
                  </a:lnTo>
                  <a:cubicBezTo>
                    <a:pt x="20017" y="6102"/>
                    <a:pt x="20015" y="6068"/>
                    <a:pt x="20024" y="6038"/>
                  </a:cubicBezTo>
                  <a:cubicBezTo>
                    <a:pt x="20032" y="6008"/>
                    <a:pt x="20050" y="5987"/>
                    <a:pt x="20071" y="5981"/>
                  </a:cubicBezTo>
                  <a:lnTo>
                    <a:pt x="20148" y="5952"/>
                  </a:lnTo>
                  <a:lnTo>
                    <a:pt x="20116" y="5824"/>
                  </a:lnTo>
                  <a:lnTo>
                    <a:pt x="20073" y="5726"/>
                  </a:lnTo>
                  <a:lnTo>
                    <a:pt x="20027" y="5675"/>
                  </a:lnTo>
                  <a:lnTo>
                    <a:pt x="19988" y="5459"/>
                  </a:lnTo>
                  <a:lnTo>
                    <a:pt x="19971" y="5357"/>
                  </a:lnTo>
                  <a:lnTo>
                    <a:pt x="19889" y="5276"/>
                  </a:lnTo>
                  <a:cubicBezTo>
                    <a:pt x="19848" y="5275"/>
                    <a:pt x="19809" y="5248"/>
                    <a:pt x="19781" y="5203"/>
                  </a:cubicBezTo>
                  <a:cubicBezTo>
                    <a:pt x="19758" y="5165"/>
                    <a:pt x="19743" y="5118"/>
                    <a:pt x="19740" y="5067"/>
                  </a:cubicBezTo>
                  <a:lnTo>
                    <a:pt x="19649" y="5030"/>
                  </a:lnTo>
                  <a:lnTo>
                    <a:pt x="19552" y="5065"/>
                  </a:lnTo>
                  <a:lnTo>
                    <a:pt x="19499" y="4954"/>
                  </a:lnTo>
                  <a:lnTo>
                    <a:pt x="19530" y="4815"/>
                  </a:lnTo>
                  <a:lnTo>
                    <a:pt x="19474" y="4739"/>
                  </a:lnTo>
                  <a:lnTo>
                    <a:pt x="19445" y="4653"/>
                  </a:lnTo>
                  <a:lnTo>
                    <a:pt x="19429" y="4566"/>
                  </a:lnTo>
                  <a:lnTo>
                    <a:pt x="19532" y="4463"/>
                  </a:lnTo>
                  <a:lnTo>
                    <a:pt x="19674" y="4445"/>
                  </a:lnTo>
                  <a:lnTo>
                    <a:pt x="19757" y="4410"/>
                  </a:lnTo>
                  <a:lnTo>
                    <a:pt x="19810" y="4391"/>
                  </a:lnTo>
                  <a:lnTo>
                    <a:pt x="19862" y="4330"/>
                  </a:lnTo>
                  <a:lnTo>
                    <a:pt x="19913" y="4237"/>
                  </a:lnTo>
                  <a:lnTo>
                    <a:pt x="19960" y="4135"/>
                  </a:lnTo>
                  <a:lnTo>
                    <a:pt x="20017" y="4135"/>
                  </a:lnTo>
                  <a:lnTo>
                    <a:pt x="20052" y="4258"/>
                  </a:lnTo>
                  <a:lnTo>
                    <a:pt x="20103" y="4307"/>
                  </a:lnTo>
                  <a:lnTo>
                    <a:pt x="20167" y="4360"/>
                  </a:lnTo>
                  <a:lnTo>
                    <a:pt x="20240" y="4360"/>
                  </a:lnTo>
                  <a:lnTo>
                    <a:pt x="20330" y="4258"/>
                  </a:lnTo>
                  <a:lnTo>
                    <a:pt x="20441" y="4155"/>
                  </a:lnTo>
                  <a:lnTo>
                    <a:pt x="20460" y="4007"/>
                  </a:lnTo>
                  <a:lnTo>
                    <a:pt x="20532" y="3897"/>
                  </a:lnTo>
                  <a:lnTo>
                    <a:pt x="20647" y="3796"/>
                  </a:lnTo>
                  <a:lnTo>
                    <a:pt x="20690" y="3796"/>
                  </a:lnTo>
                  <a:lnTo>
                    <a:pt x="20798" y="3815"/>
                  </a:lnTo>
                  <a:lnTo>
                    <a:pt x="20974" y="3825"/>
                  </a:lnTo>
                  <a:lnTo>
                    <a:pt x="21043" y="3689"/>
                  </a:lnTo>
                  <a:lnTo>
                    <a:pt x="20828" y="3616"/>
                  </a:lnTo>
                  <a:lnTo>
                    <a:pt x="20699" y="3488"/>
                  </a:lnTo>
                  <a:cubicBezTo>
                    <a:pt x="20651" y="3440"/>
                    <a:pt x="20598" y="3408"/>
                    <a:pt x="20541" y="3395"/>
                  </a:cubicBezTo>
                  <a:cubicBezTo>
                    <a:pt x="20487" y="3382"/>
                    <a:pt x="20431" y="3387"/>
                    <a:pt x="20377" y="3369"/>
                  </a:cubicBezTo>
                  <a:cubicBezTo>
                    <a:pt x="20319" y="3349"/>
                    <a:pt x="20265" y="3304"/>
                    <a:pt x="20223" y="3239"/>
                  </a:cubicBezTo>
                  <a:lnTo>
                    <a:pt x="20154" y="3103"/>
                  </a:lnTo>
                  <a:lnTo>
                    <a:pt x="20236" y="3024"/>
                  </a:lnTo>
                  <a:lnTo>
                    <a:pt x="20355" y="3107"/>
                  </a:lnTo>
                  <a:lnTo>
                    <a:pt x="20443" y="3134"/>
                  </a:lnTo>
                  <a:lnTo>
                    <a:pt x="20540" y="3140"/>
                  </a:lnTo>
                  <a:lnTo>
                    <a:pt x="20552" y="3056"/>
                  </a:lnTo>
                  <a:lnTo>
                    <a:pt x="20456" y="2990"/>
                  </a:lnTo>
                  <a:lnTo>
                    <a:pt x="20365" y="2851"/>
                  </a:lnTo>
                  <a:lnTo>
                    <a:pt x="20463" y="2783"/>
                  </a:lnTo>
                  <a:lnTo>
                    <a:pt x="20569" y="2870"/>
                  </a:lnTo>
                  <a:lnTo>
                    <a:pt x="20686" y="2876"/>
                  </a:lnTo>
                  <a:lnTo>
                    <a:pt x="20806" y="2925"/>
                  </a:lnTo>
                  <a:lnTo>
                    <a:pt x="20940" y="2947"/>
                  </a:lnTo>
                  <a:lnTo>
                    <a:pt x="21026" y="2924"/>
                  </a:lnTo>
                  <a:lnTo>
                    <a:pt x="21094" y="3032"/>
                  </a:lnTo>
                  <a:lnTo>
                    <a:pt x="21270" y="3145"/>
                  </a:lnTo>
                  <a:lnTo>
                    <a:pt x="21423" y="3219"/>
                  </a:lnTo>
                  <a:lnTo>
                    <a:pt x="21566" y="3127"/>
                  </a:lnTo>
                  <a:lnTo>
                    <a:pt x="21600" y="3078"/>
                  </a:lnTo>
                  <a:lnTo>
                    <a:pt x="21527" y="3010"/>
                  </a:lnTo>
                  <a:lnTo>
                    <a:pt x="21426" y="2891"/>
                  </a:lnTo>
                  <a:lnTo>
                    <a:pt x="21301" y="2737"/>
                  </a:lnTo>
                  <a:lnTo>
                    <a:pt x="21190" y="2630"/>
                  </a:lnTo>
                  <a:lnTo>
                    <a:pt x="21119" y="2630"/>
                  </a:lnTo>
                  <a:lnTo>
                    <a:pt x="21030" y="2636"/>
                  </a:lnTo>
                  <a:lnTo>
                    <a:pt x="20974" y="2686"/>
                  </a:lnTo>
                  <a:lnTo>
                    <a:pt x="20878" y="2770"/>
                  </a:lnTo>
                  <a:lnTo>
                    <a:pt x="20770" y="2686"/>
                  </a:lnTo>
                  <a:lnTo>
                    <a:pt x="20722" y="2588"/>
                  </a:lnTo>
                  <a:lnTo>
                    <a:pt x="20543" y="2472"/>
                  </a:lnTo>
                  <a:lnTo>
                    <a:pt x="20456" y="2425"/>
                  </a:lnTo>
                  <a:lnTo>
                    <a:pt x="20307" y="2425"/>
                  </a:lnTo>
                  <a:lnTo>
                    <a:pt x="20202" y="2382"/>
                  </a:lnTo>
                  <a:lnTo>
                    <a:pt x="20089" y="2339"/>
                  </a:lnTo>
                  <a:lnTo>
                    <a:pt x="19926" y="2311"/>
                  </a:lnTo>
                  <a:lnTo>
                    <a:pt x="19800" y="2213"/>
                  </a:lnTo>
                  <a:lnTo>
                    <a:pt x="19643" y="2083"/>
                  </a:lnTo>
                  <a:lnTo>
                    <a:pt x="19551" y="2052"/>
                  </a:lnTo>
                  <a:lnTo>
                    <a:pt x="19315" y="2034"/>
                  </a:lnTo>
                  <a:lnTo>
                    <a:pt x="19215" y="1997"/>
                  </a:lnTo>
                  <a:lnTo>
                    <a:pt x="19122" y="1921"/>
                  </a:lnTo>
                  <a:lnTo>
                    <a:pt x="18920" y="1933"/>
                  </a:lnTo>
                  <a:lnTo>
                    <a:pt x="18735" y="1921"/>
                  </a:lnTo>
                  <a:lnTo>
                    <a:pt x="18590" y="1909"/>
                  </a:lnTo>
                  <a:lnTo>
                    <a:pt x="18496" y="1822"/>
                  </a:lnTo>
                  <a:lnTo>
                    <a:pt x="18364" y="1797"/>
                  </a:lnTo>
                  <a:lnTo>
                    <a:pt x="18239" y="1810"/>
                  </a:lnTo>
                  <a:lnTo>
                    <a:pt x="18137" y="1829"/>
                  </a:lnTo>
                  <a:lnTo>
                    <a:pt x="18157" y="1902"/>
                  </a:lnTo>
                  <a:lnTo>
                    <a:pt x="18248" y="1991"/>
                  </a:lnTo>
                  <a:lnTo>
                    <a:pt x="18296" y="2120"/>
                  </a:lnTo>
                  <a:lnTo>
                    <a:pt x="18233" y="2151"/>
                  </a:lnTo>
                  <a:lnTo>
                    <a:pt x="18148" y="2110"/>
                  </a:lnTo>
                  <a:lnTo>
                    <a:pt x="18025" y="2036"/>
                  </a:lnTo>
                  <a:lnTo>
                    <a:pt x="17903" y="1987"/>
                  </a:lnTo>
                  <a:lnTo>
                    <a:pt x="17710" y="1891"/>
                  </a:lnTo>
                  <a:lnTo>
                    <a:pt x="17551" y="1878"/>
                  </a:lnTo>
                  <a:lnTo>
                    <a:pt x="17370" y="1915"/>
                  </a:lnTo>
                  <a:lnTo>
                    <a:pt x="17038" y="1989"/>
                  </a:lnTo>
                  <a:lnTo>
                    <a:pt x="16827" y="1926"/>
                  </a:lnTo>
                  <a:lnTo>
                    <a:pt x="16722" y="1858"/>
                  </a:lnTo>
                  <a:lnTo>
                    <a:pt x="16565" y="1799"/>
                  </a:lnTo>
                  <a:lnTo>
                    <a:pt x="16503" y="1709"/>
                  </a:lnTo>
                  <a:lnTo>
                    <a:pt x="16417" y="1665"/>
                  </a:lnTo>
                  <a:lnTo>
                    <a:pt x="16350" y="1665"/>
                  </a:lnTo>
                  <a:lnTo>
                    <a:pt x="16180" y="1702"/>
                  </a:lnTo>
                  <a:lnTo>
                    <a:pt x="15880" y="1706"/>
                  </a:lnTo>
                  <a:lnTo>
                    <a:pt x="15742" y="1620"/>
                  </a:lnTo>
                  <a:lnTo>
                    <a:pt x="15543" y="1620"/>
                  </a:lnTo>
                  <a:lnTo>
                    <a:pt x="15307" y="1595"/>
                  </a:lnTo>
                  <a:lnTo>
                    <a:pt x="15157" y="1620"/>
                  </a:lnTo>
                  <a:lnTo>
                    <a:pt x="15047" y="1501"/>
                  </a:lnTo>
                  <a:lnTo>
                    <a:pt x="14881" y="1420"/>
                  </a:lnTo>
                  <a:lnTo>
                    <a:pt x="14763" y="1303"/>
                  </a:lnTo>
                  <a:lnTo>
                    <a:pt x="14679" y="1266"/>
                  </a:lnTo>
                  <a:lnTo>
                    <a:pt x="14635" y="1352"/>
                  </a:lnTo>
                  <a:lnTo>
                    <a:pt x="14550" y="1352"/>
                  </a:lnTo>
                  <a:lnTo>
                    <a:pt x="14462" y="1297"/>
                  </a:lnTo>
                  <a:lnTo>
                    <a:pt x="14166" y="1211"/>
                  </a:lnTo>
                  <a:lnTo>
                    <a:pt x="14073" y="1169"/>
                  </a:lnTo>
                  <a:lnTo>
                    <a:pt x="13945" y="1162"/>
                  </a:lnTo>
                  <a:lnTo>
                    <a:pt x="13813" y="1181"/>
                  </a:lnTo>
                  <a:lnTo>
                    <a:pt x="13627" y="1224"/>
                  </a:lnTo>
                  <a:lnTo>
                    <a:pt x="13667" y="1317"/>
                  </a:lnTo>
                  <a:lnTo>
                    <a:pt x="13749" y="1403"/>
                  </a:lnTo>
                  <a:lnTo>
                    <a:pt x="13692" y="1507"/>
                  </a:lnTo>
                  <a:lnTo>
                    <a:pt x="13597" y="1536"/>
                  </a:lnTo>
                  <a:lnTo>
                    <a:pt x="13538" y="1628"/>
                  </a:lnTo>
                  <a:lnTo>
                    <a:pt x="13428" y="1659"/>
                  </a:lnTo>
                  <a:lnTo>
                    <a:pt x="13358" y="1560"/>
                  </a:lnTo>
                  <a:lnTo>
                    <a:pt x="13216" y="1548"/>
                  </a:lnTo>
                  <a:lnTo>
                    <a:pt x="13131" y="1566"/>
                  </a:lnTo>
                  <a:lnTo>
                    <a:pt x="13104" y="1505"/>
                  </a:lnTo>
                  <a:lnTo>
                    <a:pt x="12982" y="1530"/>
                  </a:lnTo>
                  <a:lnTo>
                    <a:pt x="12917" y="1609"/>
                  </a:lnTo>
                  <a:lnTo>
                    <a:pt x="12808" y="1661"/>
                  </a:lnTo>
                  <a:lnTo>
                    <a:pt x="12730" y="1716"/>
                  </a:lnTo>
                  <a:lnTo>
                    <a:pt x="12648" y="1673"/>
                  </a:lnTo>
                  <a:lnTo>
                    <a:pt x="12554" y="1612"/>
                  </a:lnTo>
                  <a:lnTo>
                    <a:pt x="12432" y="1501"/>
                  </a:lnTo>
                  <a:lnTo>
                    <a:pt x="12362" y="1435"/>
                  </a:lnTo>
                  <a:lnTo>
                    <a:pt x="12252" y="1303"/>
                  </a:lnTo>
                  <a:lnTo>
                    <a:pt x="12198" y="1196"/>
                  </a:lnTo>
                  <a:lnTo>
                    <a:pt x="12065" y="1147"/>
                  </a:lnTo>
                  <a:lnTo>
                    <a:pt x="11907" y="1091"/>
                  </a:lnTo>
                  <a:lnTo>
                    <a:pt x="11807" y="1027"/>
                  </a:lnTo>
                  <a:lnTo>
                    <a:pt x="11650" y="1040"/>
                  </a:lnTo>
                  <a:lnTo>
                    <a:pt x="11476" y="1046"/>
                  </a:lnTo>
                  <a:lnTo>
                    <a:pt x="11319" y="1107"/>
                  </a:lnTo>
                  <a:lnTo>
                    <a:pt x="11161" y="1175"/>
                  </a:lnTo>
                  <a:lnTo>
                    <a:pt x="11102" y="1212"/>
                  </a:lnTo>
                  <a:lnTo>
                    <a:pt x="10997" y="1157"/>
                  </a:lnTo>
                  <a:lnTo>
                    <a:pt x="10925" y="1085"/>
                  </a:lnTo>
                  <a:lnTo>
                    <a:pt x="10818" y="1062"/>
                  </a:lnTo>
                  <a:lnTo>
                    <a:pt x="10706" y="1005"/>
                  </a:lnTo>
                  <a:lnTo>
                    <a:pt x="10635" y="986"/>
                  </a:lnTo>
                  <a:lnTo>
                    <a:pt x="10534" y="1017"/>
                  </a:lnTo>
                  <a:lnTo>
                    <a:pt x="10460" y="1067"/>
                  </a:lnTo>
                  <a:lnTo>
                    <a:pt x="10390" y="1116"/>
                  </a:lnTo>
                  <a:lnTo>
                    <a:pt x="10258" y="1109"/>
                  </a:lnTo>
                  <a:lnTo>
                    <a:pt x="10185" y="1048"/>
                  </a:lnTo>
                  <a:lnTo>
                    <a:pt x="10067" y="999"/>
                  </a:lnTo>
                  <a:lnTo>
                    <a:pt x="10001" y="925"/>
                  </a:lnTo>
                  <a:lnTo>
                    <a:pt x="9915" y="908"/>
                  </a:lnTo>
                  <a:lnTo>
                    <a:pt x="9859" y="933"/>
                  </a:lnTo>
                  <a:lnTo>
                    <a:pt x="9750" y="999"/>
                  </a:lnTo>
                  <a:lnTo>
                    <a:pt x="9570" y="1077"/>
                  </a:lnTo>
                  <a:lnTo>
                    <a:pt x="9446" y="1137"/>
                  </a:lnTo>
                  <a:lnTo>
                    <a:pt x="9279" y="1137"/>
                  </a:lnTo>
                  <a:lnTo>
                    <a:pt x="9295" y="1014"/>
                  </a:lnTo>
                  <a:lnTo>
                    <a:pt x="9310" y="961"/>
                  </a:lnTo>
                  <a:lnTo>
                    <a:pt x="9378" y="871"/>
                  </a:lnTo>
                  <a:lnTo>
                    <a:pt x="9505" y="792"/>
                  </a:lnTo>
                  <a:lnTo>
                    <a:pt x="9585" y="731"/>
                  </a:lnTo>
                  <a:lnTo>
                    <a:pt x="9656" y="672"/>
                  </a:lnTo>
                  <a:lnTo>
                    <a:pt x="9727" y="607"/>
                  </a:lnTo>
                  <a:lnTo>
                    <a:pt x="9742" y="445"/>
                  </a:lnTo>
                  <a:lnTo>
                    <a:pt x="9582" y="412"/>
                  </a:lnTo>
                  <a:cubicBezTo>
                    <a:pt x="9560" y="371"/>
                    <a:pt x="9533" y="339"/>
                    <a:pt x="9502" y="316"/>
                  </a:cubicBezTo>
                  <a:cubicBezTo>
                    <a:pt x="9454" y="281"/>
                    <a:pt x="9400" y="272"/>
                    <a:pt x="9348" y="291"/>
                  </a:cubicBezTo>
                  <a:lnTo>
                    <a:pt x="9271" y="259"/>
                  </a:lnTo>
                  <a:lnTo>
                    <a:pt x="9024" y="240"/>
                  </a:lnTo>
                  <a:lnTo>
                    <a:pt x="8961" y="296"/>
                  </a:lnTo>
                  <a:lnTo>
                    <a:pt x="8878" y="321"/>
                  </a:lnTo>
                  <a:lnTo>
                    <a:pt x="8778" y="327"/>
                  </a:lnTo>
                  <a:lnTo>
                    <a:pt x="8669" y="321"/>
                  </a:lnTo>
                  <a:lnTo>
                    <a:pt x="8552" y="169"/>
                  </a:lnTo>
                  <a:lnTo>
                    <a:pt x="8382" y="61"/>
                  </a:lnTo>
                  <a:lnTo>
                    <a:pt x="8181" y="0"/>
                  </a:lnTo>
                  <a:lnTo>
                    <a:pt x="8118" y="111"/>
                  </a:lnTo>
                  <a:cubicBezTo>
                    <a:pt x="8095" y="146"/>
                    <a:pt x="8072" y="181"/>
                    <a:pt x="8049" y="216"/>
                  </a:cubicBezTo>
                  <a:cubicBezTo>
                    <a:pt x="8019" y="259"/>
                    <a:pt x="7990" y="302"/>
                    <a:pt x="7960" y="345"/>
                  </a:cubicBezTo>
                  <a:lnTo>
                    <a:pt x="7855" y="476"/>
                  </a:lnTo>
                  <a:lnTo>
                    <a:pt x="7722" y="482"/>
                  </a:lnTo>
                  <a:lnTo>
                    <a:pt x="7658" y="400"/>
                  </a:lnTo>
                  <a:lnTo>
                    <a:pt x="7484" y="373"/>
                  </a:lnTo>
                  <a:lnTo>
                    <a:pt x="7361" y="362"/>
                  </a:lnTo>
                  <a:lnTo>
                    <a:pt x="7275" y="430"/>
                  </a:lnTo>
                  <a:lnTo>
                    <a:pt x="7161" y="486"/>
                  </a:lnTo>
                  <a:lnTo>
                    <a:pt x="7012" y="523"/>
                  </a:lnTo>
                  <a:lnTo>
                    <a:pt x="6838" y="560"/>
                  </a:lnTo>
                  <a:lnTo>
                    <a:pt x="6726" y="578"/>
                  </a:lnTo>
                  <a:lnTo>
                    <a:pt x="6715" y="666"/>
                  </a:lnTo>
                  <a:lnTo>
                    <a:pt x="6751" y="734"/>
                  </a:lnTo>
                  <a:lnTo>
                    <a:pt x="6843" y="832"/>
                  </a:lnTo>
                  <a:lnTo>
                    <a:pt x="6786" y="906"/>
                  </a:lnTo>
                  <a:lnTo>
                    <a:pt x="6718" y="930"/>
                  </a:lnTo>
                  <a:lnTo>
                    <a:pt x="6637" y="973"/>
                  </a:lnTo>
                  <a:lnTo>
                    <a:pt x="6556" y="924"/>
                  </a:lnTo>
                  <a:lnTo>
                    <a:pt x="6471" y="887"/>
                  </a:lnTo>
                  <a:lnTo>
                    <a:pt x="6350" y="943"/>
                  </a:lnTo>
                  <a:lnTo>
                    <a:pt x="6279" y="996"/>
                  </a:lnTo>
                  <a:lnTo>
                    <a:pt x="6206" y="1051"/>
                  </a:lnTo>
                  <a:lnTo>
                    <a:pt x="6149" y="1132"/>
                  </a:lnTo>
                  <a:lnTo>
                    <a:pt x="6064" y="1205"/>
                  </a:lnTo>
                  <a:lnTo>
                    <a:pt x="5960" y="1295"/>
                  </a:lnTo>
                  <a:lnTo>
                    <a:pt x="5892" y="1351"/>
                  </a:lnTo>
                  <a:lnTo>
                    <a:pt x="5816" y="1400"/>
                  </a:lnTo>
                  <a:lnTo>
                    <a:pt x="5722" y="1449"/>
                  </a:lnTo>
                  <a:lnTo>
                    <a:pt x="5637" y="1449"/>
                  </a:lnTo>
                  <a:lnTo>
                    <a:pt x="5595" y="1413"/>
                  </a:lnTo>
                  <a:lnTo>
                    <a:pt x="5495" y="1413"/>
                  </a:lnTo>
                  <a:lnTo>
                    <a:pt x="5468" y="1536"/>
                  </a:lnTo>
                  <a:lnTo>
                    <a:pt x="5511" y="1683"/>
                  </a:lnTo>
                  <a:lnTo>
                    <a:pt x="5628" y="1858"/>
                  </a:lnTo>
                  <a:lnTo>
                    <a:pt x="5664" y="1907"/>
                  </a:lnTo>
                  <a:lnTo>
                    <a:pt x="5767" y="1929"/>
                  </a:lnTo>
                  <a:lnTo>
                    <a:pt x="5876" y="2075"/>
                  </a:lnTo>
                  <a:lnTo>
                    <a:pt x="5864" y="2215"/>
                  </a:lnTo>
                  <a:lnTo>
                    <a:pt x="5905" y="2289"/>
                  </a:lnTo>
                  <a:lnTo>
                    <a:pt x="5866" y="2477"/>
                  </a:lnTo>
                  <a:lnTo>
                    <a:pt x="5797" y="2656"/>
                  </a:lnTo>
                  <a:lnTo>
                    <a:pt x="5709" y="2755"/>
                  </a:lnTo>
                  <a:lnTo>
                    <a:pt x="5587" y="2810"/>
                  </a:lnTo>
                  <a:lnTo>
                    <a:pt x="5482" y="2822"/>
                  </a:lnTo>
                  <a:cubicBezTo>
                    <a:pt x="5453" y="2798"/>
                    <a:pt x="5444" y="2741"/>
                    <a:pt x="5463" y="2699"/>
                  </a:cubicBezTo>
                  <a:cubicBezTo>
                    <a:pt x="5481" y="2659"/>
                    <a:pt x="5516" y="2653"/>
                    <a:pt x="5544" y="2631"/>
                  </a:cubicBezTo>
                  <a:cubicBezTo>
                    <a:pt x="5592" y="2593"/>
                    <a:pt x="5617" y="2510"/>
                    <a:pt x="5603" y="2430"/>
                  </a:cubicBezTo>
                  <a:lnTo>
                    <a:pt x="5557" y="2208"/>
                  </a:lnTo>
                  <a:lnTo>
                    <a:pt x="5456" y="2066"/>
                  </a:lnTo>
                  <a:lnTo>
                    <a:pt x="5369" y="1842"/>
                  </a:lnTo>
                  <a:lnTo>
                    <a:pt x="5304" y="1651"/>
                  </a:lnTo>
                  <a:lnTo>
                    <a:pt x="5239" y="1515"/>
                  </a:lnTo>
                  <a:lnTo>
                    <a:pt x="5182" y="1355"/>
                  </a:lnTo>
                  <a:lnTo>
                    <a:pt x="5074" y="1252"/>
                  </a:lnTo>
                  <a:lnTo>
                    <a:pt x="4913" y="1178"/>
                  </a:lnTo>
                  <a:lnTo>
                    <a:pt x="4747" y="1246"/>
                  </a:lnTo>
                  <a:lnTo>
                    <a:pt x="4613" y="1388"/>
                  </a:lnTo>
                  <a:lnTo>
                    <a:pt x="4609" y="1523"/>
                  </a:lnTo>
                  <a:lnTo>
                    <a:pt x="4654" y="1702"/>
                  </a:lnTo>
                  <a:lnTo>
                    <a:pt x="4727" y="1825"/>
                  </a:lnTo>
                  <a:lnTo>
                    <a:pt x="4848" y="1874"/>
                  </a:lnTo>
                  <a:lnTo>
                    <a:pt x="4946" y="1942"/>
                  </a:lnTo>
                  <a:lnTo>
                    <a:pt x="5024" y="2032"/>
                  </a:lnTo>
                  <a:lnTo>
                    <a:pt x="5089" y="2143"/>
                  </a:lnTo>
                  <a:lnTo>
                    <a:pt x="5077" y="2241"/>
                  </a:lnTo>
                  <a:lnTo>
                    <a:pt x="4981" y="2276"/>
                  </a:lnTo>
                  <a:lnTo>
                    <a:pt x="4947" y="2348"/>
                  </a:lnTo>
                  <a:lnTo>
                    <a:pt x="4872" y="2286"/>
                  </a:lnTo>
                  <a:lnTo>
                    <a:pt x="4788" y="2194"/>
                  </a:lnTo>
                  <a:lnTo>
                    <a:pt x="4710" y="2163"/>
                  </a:lnTo>
                  <a:lnTo>
                    <a:pt x="4603" y="2151"/>
                  </a:lnTo>
                  <a:lnTo>
                    <a:pt x="4678" y="2284"/>
                  </a:lnTo>
                  <a:lnTo>
                    <a:pt x="4754" y="2363"/>
                  </a:lnTo>
                  <a:lnTo>
                    <a:pt x="4735" y="2522"/>
                  </a:lnTo>
                  <a:lnTo>
                    <a:pt x="4571" y="2643"/>
                  </a:lnTo>
                  <a:lnTo>
                    <a:pt x="4490" y="2738"/>
                  </a:lnTo>
                  <a:lnTo>
                    <a:pt x="4323" y="2820"/>
                  </a:lnTo>
                  <a:lnTo>
                    <a:pt x="4189" y="2900"/>
                  </a:lnTo>
                  <a:lnTo>
                    <a:pt x="4168" y="3010"/>
                  </a:lnTo>
                  <a:lnTo>
                    <a:pt x="4176" y="3166"/>
                  </a:lnTo>
                  <a:lnTo>
                    <a:pt x="4263" y="3589"/>
                  </a:lnTo>
                  <a:lnTo>
                    <a:pt x="4302" y="3809"/>
                  </a:lnTo>
                  <a:lnTo>
                    <a:pt x="4391" y="3967"/>
                  </a:lnTo>
                  <a:lnTo>
                    <a:pt x="4410" y="4139"/>
                  </a:lnTo>
                  <a:lnTo>
                    <a:pt x="4418" y="4379"/>
                  </a:lnTo>
                  <a:lnTo>
                    <a:pt x="4441" y="4560"/>
                  </a:lnTo>
                  <a:lnTo>
                    <a:pt x="4437" y="4864"/>
                  </a:lnTo>
                  <a:lnTo>
                    <a:pt x="4527" y="4941"/>
                  </a:lnTo>
                  <a:lnTo>
                    <a:pt x="4567" y="5097"/>
                  </a:lnTo>
                  <a:lnTo>
                    <a:pt x="4635" y="5183"/>
                  </a:lnTo>
                  <a:lnTo>
                    <a:pt x="4651" y="5256"/>
                  </a:lnTo>
                  <a:lnTo>
                    <a:pt x="4626" y="5367"/>
                  </a:lnTo>
                  <a:lnTo>
                    <a:pt x="4576" y="5443"/>
                  </a:lnTo>
                  <a:lnTo>
                    <a:pt x="4445" y="5463"/>
                  </a:lnTo>
                  <a:lnTo>
                    <a:pt x="4316" y="5596"/>
                  </a:lnTo>
                  <a:lnTo>
                    <a:pt x="4406" y="5724"/>
                  </a:lnTo>
                  <a:lnTo>
                    <a:pt x="4387" y="5836"/>
                  </a:lnTo>
                  <a:lnTo>
                    <a:pt x="4594" y="6114"/>
                  </a:lnTo>
                  <a:lnTo>
                    <a:pt x="4754" y="6030"/>
                  </a:lnTo>
                  <a:lnTo>
                    <a:pt x="4789" y="5840"/>
                  </a:lnTo>
                  <a:lnTo>
                    <a:pt x="4841" y="5803"/>
                  </a:lnTo>
                  <a:lnTo>
                    <a:pt x="4948" y="5879"/>
                  </a:lnTo>
                  <a:lnTo>
                    <a:pt x="5006" y="6012"/>
                  </a:lnTo>
                  <a:lnTo>
                    <a:pt x="4972" y="6178"/>
                  </a:lnTo>
                  <a:lnTo>
                    <a:pt x="4922" y="6262"/>
                  </a:lnTo>
                  <a:lnTo>
                    <a:pt x="4935" y="6389"/>
                  </a:lnTo>
                  <a:lnTo>
                    <a:pt x="4975" y="6457"/>
                  </a:lnTo>
                  <a:lnTo>
                    <a:pt x="4930" y="6525"/>
                  </a:lnTo>
                  <a:lnTo>
                    <a:pt x="4941" y="6684"/>
                  </a:lnTo>
                  <a:lnTo>
                    <a:pt x="4896" y="6822"/>
                  </a:lnTo>
                  <a:lnTo>
                    <a:pt x="4856" y="6858"/>
                  </a:lnTo>
                  <a:lnTo>
                    <a:pt x="4492" y="6703"/>
                  </a:lnTo>
                  <a:lnTo>
                    <a:pt x="4399" y="6602"/>
                  </a:lnTo>
                  <a:lnTo>
                    <a:pt x="4252" y="6584"/>
                  </a:lnTo>
                  <a:lnTo>
                    <a:pt x="4068" y="6730"/>
                  </a:lnTo>
                  <a:lnTo>
                    <a:pt x="3743" y="6603"/>
                  </a:lnTo>
                  <a:lnTo>
                    <a:pt x="3618" y="6656"/>
                  </a:lnTo>
                  <a:lnTo>
                    <a:pt x="3600" y="6823"/>
                  </a:lnTo>
                  <a:lnTo>
                    <a:pt x="3636" y="7187"/>
                  </a:lnTo>
                  <a:lnTo>
                    <a:pt x="3748" y="7239"/>
                  </a:lnTo>
                  <a:lnTo>
                    <a:pt x="3825" y="7347"/>
                  </a:lnTo>
                  <a:lnTo>
                    <a:pt x="3825" y="7604"/>
                  </a:lnTo>
                  <a:lnTo>
                    <a:pt x="3887" y="7855"/>
                  </a:lnTo>
                  <a:lnTo>
                    <a:pt x="3979" y="8012"/>
                  </a:lnTo>
                  <a:lnTo>
                    <a:pt x="4086" y="8093"/>
                  </a:lnTo>
                  <a:lnTo>
                    <a:pt x="4220" y="8136"/>
                  </a:lnTo>
                  <a:lnTo>
                    <a:pt x="4293" y="8263"/>
                  </a:lnTo>
                  <a:lnTo>
                    <a:pt x="4293" y="8394"/>
                  </a:lnTo>
                  <a:lnTo>
                    <a:pt x="4366" y="8540"/>
                  </a:lnTo>
                  <a:lnTo>
                    <a:pt x="4383" y="8629"/>
                  </a:lnTo>
                  <a:lnTo>
                    <a:pt x="4299" y="8664"/>
                  </a:lnTo>
                  <a:lnTo>
                    <a:pt x="4172" y="8604"/>
                  </a:lnTo>
                  <a:lnTo>
                    <a:pt x="4026" y="8653"/>
                  </a:lnTo>
                  <a:lnTo>
                    <a:pt x="3937" y="8795"/>
                  </a:lnTo>
                  <a:lnTo>
                    <a:pt x="3868" y="9042"/>
                  </a:lnTo>
                  <a:lnTo>
                    <a:pt x="4014" y="9200"/>
                  </a:lnTo>
                  <a:lnTo>
                    <a:pt x="4153" y="9272"/>
                  </a:lnTo>
                  <a:lnTo>
                    <a:pt x="4317" y="9447"/>
                  </a:lnTo>
                  <a:lnTo>
                    <a:pt x="4379" y="9595"/>
                  </a:lnTo>
                  <a:lnTo>
                    <a:pt x="4500" y="9504"/>
                  </a:lnTo>
                  <a:lnTo>
                    <a:pt x="4590" y="9545"/>
                  </a:lnTo>
                  <a:lnTo>
                    <a:pt x="4620" y="9647"/>
                  </a:lnTo>
                  <a:lnTo>
                    <a:pt x="4729" y="9807"/>
                  </a:lnTo>
                  <a:lnTo>
                    <a:pt x="4703" y="9934"/>
                  </a:lnTo>
                  <a:lnTo>
                    <a:pt x="4589" y="10028"/>
                  </a:lnTo>
                  <a:lnTo>
                    <a:pt x="4485" y="9905"/>
                  </a:lnTo>
                  <a:lnTo>
                    <a:pt x="4398" y="9948"/>
                  </a:lnTo>
                  <a:lnTo>
                    <a:pt x="4460" y="10099"/>
                  </a:lnTo>
                  <a:lnTo>
                    <a:pt x="4558" y="10237"/>
                  </a:lnTo>
                  <a:lnTo>
                    <a:pt x="4639" y="10407"/>
                  </a:lnTo>
                  <a:lnTo>
                    <a:pt x="4716" y="10732"/>
                  </a:lnTo>
                  <a:lnTo>
                    <a:pt x="4705" y="10997"/>
                  </a:lnTo>
                  <a:lnTo>
                    <a:pt x="4587" y="11154"/>
                  </a:lnTo>
                  <a:lnTo>
                    <a:pt x="4430" y="11160"/>
                  </a:lnTo>
                  <a:lnTo>
                    <a:pt x="4375" y="11281"/>
                  </a:lnTo>
                  <a:lnTo>
                    <a:pt x="4289" y="11156"/>
                  </a:lnTo>
                  <a:cubicBezTo>
                    <a:pt x="4252" y="11136"/>
                    <a:pt x="4216" y="11114"/>
                    <a:pt x="4180" y="11088"/>
                  </a:cubicBezTo>
                  <a:cubicBezTo>
                    <a:pt x="4134" y="11055"/>
                    <a:pt x="4089" y="11017"/>
                    <a:pt x="4044" y="10979"/>
                  </a:cubicBezTo>
                  <a:cubicBezTo>
                    <a:pt x="3984" y="10930"/>
                    <a:pt x="3923" y="10882"/>
                    <a:pt x="3862" y="10835"/>
                  </a:cubicBezTo>
                  <a:lnTo>
                    <a:pt x="3803" y="10661"/>
                  </a:lnTo>
                  <a:lnTo>
                    <a:pt x="3784" y="10495"/>
                  </a:lnTo>
                  <a:lnTo>
                    <a:pt x="3841" y="10339"/>
                  </a:lnTo>
                  <a:lnTo>
                    <a:pt x="3888" y="10223"/>
                  </a:lnTo>
                  <a:close/>
                </a:path>
              </a:pathLst>
            </a:custGeom>
            <a:grpFill/>
            <a:ln w="25400" cap="flat">
              <a:noFill/>
              <a:prstDash val="solid"/>
              <a:miter lim="400000"/>
            </a:ln>
            <a:effectLst/>
          </p:spPr>
          <p:txBody>
            <a:bodyPr anchor="ctr"/>
            <a:lstStyle/>
            <a:p>
              <a:pPr algn="ctr"/>
              <a:endParaRPr/>
            </a:p>
          </p:txBody>
        </p:sp>
        <p:sp>
          <p:nvSpPr>
            <p:cNvPr id="93" name="ïšḻiḋe">
              <a:extLst>
                <a:ext uri="{FF2B5EF4-FFF2-40B4-BE49-F238E27FC236}">
                  <a16:creationId xmlns:a16="http://schemas.microsoft.com/office/drawing/2014/main" xmlns="" id="{7F6DFB87-1172-49E9-A24F-5DED34EC9366}"/>
                </a:ext>
              </a:extLst>
            </p:cNvPr>
            <p:cNvSpPr/>
            <p:nvPr/>
          </p:nvSpPr>
          <p:spPr>
            <a:xfrm>
              <a:off x="7558388" y="1310558"/>
              <a:ext cx="328933" cy="89526"/>
            </a:xfrm>
            <a:custGeom>
              <a:avLst/>
              <a:gdLst/>
              <a:ahLst/>
              <a:cxnLst>
                <a:cxn ang="0">
                  <a:pos x="wd2" y="hd2"/>
                </a:cxn>
                <a:cxn ang="5400000">
                  <a:pos x="wd2" y="hd2"/>
                </a:cxn>
                <a:cxn ang="10800000">
                  <a:pos x="wd2" y="hd2"/>
                </a:cxn>
                <a:cxn ang="16200000">
                  <a:pos x="wd2" y="hd2"/>
                </a:cxn>
              </a:cxnLst>
              <a:rect l="0" t="0" r="r" b="b"/>
              <a:pathLst>
                <a:path w="21600" h="21600" extrusionOk="0">
                  <a:moveTo>
                    <a:pt x="7778" y="6595"/>
                  </a:moveTo>
                  <a:lnTo>
                    <a:pt x="10446" y="7621"/>
                  </a:lnTo>
                  <a:lnTo>
                    <a:pt x="11913" y="8186"/>
                  </a:lnTo>
                  <a:lnTo>
                    <a:pt x="12620" y="11749"/>
                  </a:lnTo>
                  <a:lnTo>
                    <a:pt x="14481" y="12643"/>
                  </a:lnTo>
                  <a:lnTo>
                    <a:pt x="16772" y="11668"/>
                  </a:lnTo>
                  <a:lnTo>
                    <a:pt x="18486" y="11668"/>
                  </a:lnTo>
                  <a:lnTo>
                    <a:pt x="20801" y="12156"/>
                  </a:lnTo>
                  <a:lnTo>
                    <a:pt x="21600" y="13283"/>
                  </a:lnTo>
                  <a:lnTo>
                    <a:pt x="19933" y="15944"/>
                  </a:lnTo>
                  <a:lnTo>
                    <a:pt x="17089" y="15944"/>
                  </a:lnTo>
                  <a:lnTo>
                    <a:pt x="16332" y="19345"/>
                  </a:lnTo>
                  <a:lnTo>
                    <a:pt x="16001" y="21600"/>
                  </a:lnTo>
                  <a:lnTo>
                    <a:pt x="14718" y="20625"/>
                  </a:lnTo>
                  <a:lnTo>
                    <a:pt x="14985" y="16005"/>
                  </a:lnTo>
                  <a:lnTo>
                    <a:pt x="13115" y="14553"/>
                  </a:lnTo>
                  <a:lnTo>
                    <a:pt x="9998" y="14309"/>
                  </a:lnTo>
                  <a:lnTo>
                    <a:pt x="8554" y="13334"/>
                  </a:lnTo>
                  <a:lnTo>
                    <a:pt x="6375" y="9273"/>
                  </a:lnTo>
                  <a:lnTo>
                    <a:pt x="4455" y="10004"/>
                  </a:lnTo>
                  <a:lnTo>
                    <a:pt x="647" y="10490"/>
                  </a:lnTo>
                  <a:lnTo>
                    <a:pt x="0" y="7648"/>
                  </a:lnTo>
                  <a:lnTo>
                    <a:pt x="1373" y="1494"/>
                  </a:lnTo>
                  <a:lnTo>
                    <a:pt x="2843" y="0"/>
                  </a:lnTo>
                  <a:lnTo>
                    <a:pt x="5108" y="1491"/>
                  </a:lnTo>
                  <a:lnTo>
                    <a:pt x="5617" y="3189"/>
                  </a:lnTo>
                  <a:lnTo>
                    <a:pt x="6572" y="5128"/>
                  </a:lnTo>
                  <a:lnTo>
                    <a:pt x="7778" y="6595"/>
                  </a:lnTo>
                  <a:close/>
                </a:path>
              </a:pathLst>
            </a:custGeom>
            <a:grpFill/>
            <a:ln w="25400" cap="flat">
              <a:noFill/>
              <a:prstDash val="solid"/>
              <a:miter lim="400000"/>
            </a:ln>
            <a:effectLst/>
          </p:spPr>
          <p:txBody>
            <a:bodyPr anchor="ctr"/>
            <a:lstStyle/>
            <a:p>
              <a:pPr algn="ctr"/>
              <a:endParaRPr/>
            </a:p>
          </p:txBody>
        </p:sp>
        <p:sp>
          <p:nvSpPr>
            <p:cNvPr id="94" name="îŝḷíḓé">
              <a:extLst>
                <a:ext uri="{FF2B5EF4-FFF2-40B4-BE49-F238E27FC236}">
                  <a16:creationId xmlns:a16="http://schemas.microsoft.com/office/drawing/2014/main" xmlns="" id="{BBFD61CC-BED9-45AC-9F82-DB7CD5DB5ED2}"/>
                </a:ext>
              </a:extLst>
            </p:cNvPr>
            <p:cNvSpPr/>
            <p:nvPr/>
          </p:nvSpPr>
          <p:spPr>
            <a:xfrm>
              <a:off x="9628653" y="2148074"/>
              <a:ext cx="217835" cy="255740"/>
            </a:xfrm>
            <a:custGeom>
              <a:avLst/>
              <a:gdLst/>
              <a:ahLst/>
              <a:cxnLst>
                <a:cxn ang="0">
                  <a:pos x="wd2" y="hd2"/>
                </a:cxn>
                <a:cxn ang="5400000">
                  <a:pos x="wd2" y="hd2"/>
                </a:cxn>
                <a:cxn ang="10800000">
                  <a:pos x="wd2" y="hd2"/>
                </a:cxn>
                <a:cxn ang="16200000">
                  <a:pos x="wd2" y="hd2"/>
                </a:cxn>
              </a:cxnLst>
              <a:rect l="0" t="0" r="r" b="b"/>
              <a:pathLst>
                <a:path w="21600" h="21600" extrusionOk="0">
                  <a:moveTo>
                    <a:pt x="918" y="306"/>
                  </a:moveTo>
                  <a:lnTo>
                    <a:pt x="2649" y="0"/>
                  </a:lnTo>
                  <a:lnTo>
                    <a:pt x="4359" y="1473"/>
                  </a:lnTo>
                  <a:lnTo>
                    <a:pt x="4763" y="2920"/>
                  </a:lnTo>
                  <a:lnTo>
                    <a:pt x="5532" y="4452"/>
                  </a:lnTo>
                  <a:lnTo>
                    <a:pt x="7347" y="6386"/>
                  </a:lnTo>
                  <a:lnTo>
                    <a:pt x="9263" y="7065"/>
                  </a:lnTo>
                  <a:lnTo>
                    <a:pt x="12200" y="8654"/>
                  </a:lnTo>
                  <a:lnTo>
                    <a:pt x="15159" y="10100"/>
                  </a:lnTo>
                  <a:lnTo>
                    <a:pt x="16566" y="11032"/>
                  </a:lnTo>
                  <a:lnTo>
                    <a:pt x="17268" y="12134"/>
                  </a:lnTo>
                  <a:lnTo>
                    <a:pt x="17470" y="13346"/>
                  </a:lnTo>
                  <a:lnTo>
                    <a:pt x="16028" y="13005"/>
                  </a:lnTo>
                  <a:lnTo>
                    <a:pt x="14423" y="13403"/>
                  </a:lnTo>
                  <a:lnTo>
                    <a:pt x="14629" y="14594"/>
                  </a:lnTo>
                  <a:lnTo>
                    <a:pt x="16612" y="15959"/>
                  </a:lnTo>
                  <a:lnTo>
                    <a:pt x="18226" y="17825"/>
                  </a:lnTo>
                  <a:lnTo>
                    <a:pt x="20991" y="20121"/>
                  </a:lnTo>
                  <a:lnTo>
                    <a:pt x="21600" y="21600"/>
                  </a:lnTo>
                  <a:lnTo>
                    <a:pt x="18856" y="21600"/>
                  </a:lnTo>
                  <a:lnTo>
                    <a:pt x="16692" y="20075"/>
                  </a:lnTo>
                  <a:cubicBezTo>
                    <a:pt x="16027" y="19637"/>
                    <a:pt x="15479" y="19086"/>
                    <a:pt x="15082" y="18458"/>
                  </a:cubicBezTo>
                  <a:cubicBezTo>
                    <a:pt x="14796" y="18005"/>
                    <a:pt x="14594" y="17518"/>
                    <a:pt x="14481" y="17014"/>
                  </a:cubicBezTo>
                  <a:lnTo>
                    <a:pt x="13271" y="15138"/>
                  </a:lnTo>
                  <a:lnTo>
                    <a:pt x="12262" y="13005"/>
                  </a:lnTo>
                  <a:lnTo>
                    <a:pt x="10884" y="11071"/>
                  </a:lnTo>
                  <a:lnTo>
                    <a:pt x="9077" y="9201"/>
                  </a:lnTo>
                  <a:lnTo>
                    <a:pt x="7270" y="7413"/>
                  </a:lnTo>
                  <a:lnTo>
                    <a:pt x="5169" y="6059"/>
                  </a:lnTo>
                  <a:lnTo>
                    <a:pt x="4097" y="4751"/>
                  </a:lnTo>
                  <a:lnTo>
                    <a:pt x="2685" y="3332"/>
                  </a:lnTo>
                  <a:lnTo>
                    <a:pt x="0" y="1690"/>
                  </a:lnTo>
                  <a:lnTo>
                    <a:pt x="918" y="306"/>
                  </a:lnTo>
                  <a:close/>
                </a:path>
              </a:pathLst>
            </a:custGeom>
            <a:grpFill/>
            <a:ln w="25400" cap="flat">
              <a:noFill/>
              <a:prstDash val="solid"/>
              <a:miter lim="400000"/>
            </a:ln>
            <a:effectLst/>
          </p:spPr>
          <p:txBody>
            <a:bodyPr anchor="ctr"/>
            <a:lstStyle/>
            <a:p>
              <a:pPr algn="ctr"/>
              <a:endParaRPr/>
            </a:p>
          </p:txBody>
        </p:sp>
        <p:sp>
          <p:nvSpPr>
            <p:cNvPr id="95" name="îślidê">
              <a:extLst>
                <a:ext uri="{FF2B5EF4-FFF2-40B4-BE49-F238E27FC236}">
                  <a16:creationId xmlns:a16="http://schemas.microsoft.com/office/drawing/2014/main" xmlns="" id="{7DD67A1C-16A9-4BF1-A71E-5F30763C127B}"/>
                </a:ext>
              </a:extLst>
            </p:cNvPr>
            <p:cNvSpPr/>
            <p:nvPr/>
          </p:nvSpPr>
          <p:spPr>
            <a:xfrm>
              <a:off x="9834882" y="2436351"/>
              <a:ext cx="152671" cy="145223"/>
            </a:xfrm>
            <a:custGeom>
              <a:avLst/>
              <a:gdLst/>
              <a:ahLst/>
              <a:cxnLst>
                <a:cxn ang="0">
                  <a:pos x="wd2" y="hd2"/>
                </a:cxn>
                <a:cxn ang="5400000">
                  <a:pos x="wd2" y="hd2"/>
                </a:cxn>
                <a:cxn ang="10800000">
                  <a:pos x="wd2" y="hd2"/>
                </a:cxn>
                <a:cxn ang="16200000">
                  <a:pos x="wd2" y="hd2"/>
                </a:cxn>
              </a:cxnLst>
              <a:rect l="0" t="0" r="r" b="b"/>
              <a:pathLst>
                <a:path w="21600" h="21600" extrusionOk="0">
                  <a:moveTo>
                    <a:pt x="1216" y="0"/>
                  </a:moveTo>
                  <a:lnTo>
                    <a:pt x="3327" y="2686"/>
                  </a:lnTo>
                  <a:lnTo>
                    <a:pt x="5129" y="3465"/>
                  </a:lnTo>
                  <a:lnTo>
                    <a:pt x="5987" y="5412"/>
                  </a:lnTo>
                  <a:lnTo>
                    <a:pt x="8960" y="8066"/>
                  </a:lnTo>
                  <a:lnTo>
                    <a:pt x="13176" y="8066"/>
                  </a:lnTo>
                  <a:lnTo>
                    <a:pt x="16240" y="8060"/>
                  </a:lnTo>
                  <a:lnTo>
                    <a:pt x="20071" y="9506"/>
                  </a:lnTo>
                  <a:lnTo>
                    <a:pt x="21600" y="11754"/>
                  </a:lnTo>
                  <a:lnTo>
                    <a:pt x="18242" y="13299"/>
                  </a:lnTo>
                  <a:lnTo>
                    <a:pt x="16138" y="13894"/>
                  </a:lnTo>
                  <a:lnTo>
                    <a:pt x="16857" y="17337"/>
                  </a:lnTo>
                  <a:lnTo>
                    <a:pt x="14039" y="17181"/>
                  </a:lnTo>
                  <a:lnTo>
                    <a:pt x="12762" y="16136"/>
                  </a:lnTo>
                  <a:cubicBezTo>
                    <a:pt x="11828" y="15985"/>
                    <a:pt x="10901" y="15786"/>
                    <a:pt x="9986" y="15541"/>
                  </a:cubicBezTo>
                  <a:cubicBezTo>
                    <a:pt x="9104" y="15304"/>
                    <a:pt x="8234" y="15024"/>
                    <a:pt x="7377" y="14702"/>
                  </a:cubicBezTo>
                  <a:lnTo>
                    <a:pt x="5842" y="15002"/>
                  </a:lnTo>
                  <a:lnTo>
                    <a:pt x="5992" y="19096"/>
                  </a:lnTo>
                  <a:lnTo>
                    <a:pt x="4895" y="21600"/>
                  </a:lnTo>
                  <a:lnTo>
                    <a:pt x="2646" y="18495"/>
                  </a:lnTo>
                  <a:lnTo>
                    <a:pt x="2215" y="16698"/>
                  </a:lnTo>
                  <a:lnTo>
                    <a:pt x="499" y="14902"/>
                  </a:lnTo>
                  <a:lnTo>
                    <a:pt x="34" y="12773"/>
                  </a:lnTo>
                  <a:cubicBezTo>
                    <a:pt x="789" y="12296"/>
                    <a:pt x="1459" y="11687"/>
                    <a:pt x="2015" y="10971"/>
                  </a:cubicBezTo>
                  <a:cubicBezTo>
                    <a:pt x="2581" y="10241"/>
                    <a:pt x="3020" y="9412"/>
                    <a:pt x="3310" y="8523"/>
                  </a:cubicBezTo>
                  <a:lnTo>
                    <a:pt x="1535" y="5374"/>
                  </a:lnTo>
                  <a:lnTo>
                    <a:pt x="0" y="3428"/>
                  </a:lnTo>
                  <a:lnTo>
                    <a:pt x="1216" y="0"/>
                  </a:lnTo>
                  <a:close/>
                </a:path>
              </a:pathLst>
            </a:custGeom>
            <a:grpFill/>
            <a:ln w="25400" cap="flat">
              <a:noFill/>
              <a:prstDash val="solid"/>
              <a:miter lim="400000"/>
            </a:ln>
            <a:effectLst/>
          </p:spPr>
          <p:txBody>
            <a:bodyPr anchor="ctr"/>
            <a:lstStyle/>
            <a:p>
              <a:pPr algn="ctr"/>
              <a:endParaRPr/>
            </a:p>
          </p:txBody>
        </p:sp>
        <p:sp>
          <p:nvSpPr>
            <p:cNvPr id="96" name="îšļiḓê">
              <a:extLst>
                <a:ext uri="{FF2B5EF4-FFF2-40B4-BE49-F238E27FC236}">
                  <a16:creationId xmlns:a16="http://schemas.microsoft.com/office/drawing/2014/main" xmlns="" id="{5008A10D-9F21-4363-B984-31E0BE7D26F5}"/>
                </a:ext>
              </a:extLst>
            </p:cNvPr>
            <p:cNvSpPr/>
            <p:nvPr/>
          </p:nvSpPr>
          <p:spPr>
            <a:xfrm>
              <a:off x="9716338" y="2591817"/>
              <a:ext cx="274646" cy="265853"/>
            </a:xfrm>
            <a:custGeom>
              <a:avLst/>
              <a:gdLst/>
              <a:ahLst/>
              <a:cxnLst>
                <a:cxn ang="0">
                  <a:pos x="wd2" y="hd2"/>
                </a:cxn>
                <a:cxn ang="5400000">
                  <a:pos x="wd2" y="hd2"/>
                </a:cxn>
                <a:cxn ang="10800000">
                  <a:pos x="wd2" y="hd2"/>
                </a:cxn>
                <a:cxn ang="16200000">
                  <a:pos x="wd2" y="hd2"/>
                </a:cxn>
              </a:cxnLst>
              <a:rect l="0" t="0" r="r" b="b"/>
              <a:pathLst>
                <a:path w="21600" h="21600" extrusionOk="0">
                  <a:moveTo>
                    <a:pt x="14831" y="0"/>
                  </a:moveTo>
                  <a:lnTo>
                    <a:pt x="16152" y="752"/>
                  </a:lnTo>
                  <a:lnTo>
                    <a:pt x="17169" y="1568"/>
                  </a:lnTo>
                  <a:lnTo>
                    <a:pt x="18839" y="1893"/>
                  </a:lnTo>
                  <a:lnTo>
                    <a:pt x="18839" y="3442"/>
                  </a:lnTo>
                  <a:lnTo>
                    <a:pt x="19262" y="4642"/>
                  </a:lnTo>
                  <a:lnTo>
                    <a:pt x="19979" y="5617"/>
                  </a:lnTo>
                  <a:lnTo>
                    <a:pt x="19182" y="6899"/>
                  </a:lnTo>
                  <a:lnTo>
                    <a:pt x="19182" y="8099"/>
                  </a:lnTo>
                  <a:lnTo>
                    <a:pt x="19662" y="9375"/>
                  </a:lnTo>
                  <a:lnTo>
                    <a:pt x="20216" y="10435"/>
                  </a:lnTo>
                  <a:lnTo>
                    <a:pt x="20594" y="11892"/>
                  </a:lnTo>
                  <a:lnTo>
                    <a:pt x="21520" y="13554"/>
                  </a:lnTo>
                  <a:lnTo>
                    <a:pt x="21600" y="15848"/>
                  </a:lnTo>
                  <a:lnTo>
                    <a:pt x="20167" y="17076"/>
                  </a:lnTo>
                  <a:lnTo>
                    <a:pt x="18837" y="17726"/>
                  </a:lnTo>
                  <a:lnTo>
                    <a:pt x="16684" y="18109"/>
                  </a:lnTo>
                  <a:lnTo>
                    <a:pt x="15274" y="18188"/>
                  </a:lnTo>
                  <a:lnTo>
                    <a:pt x="13867" y="18430"/>
                  </a:lnTo>
                  <a:lnTo>
                    <a:pt x="13462" y="19798"/>
                  </a:lnTo>
                  <a:lnTo>
                    <a:pt x="13164" y="20810"/>
                  </a:lnTo>
                  <a:lnTo>
                    <a:pt x="12474" y="21600"/>
                  </a:lnTo>
                  <a:lnTo>
                    <a:pt x="11162" y="19907"/>
                  </a:lnTo>
                  <a:lnTo>
                    <a:pt x="10416" y="19251"/>
                  </a:lnTo>
                  <a:lnTo>
                    <a:pt x="7383" y="19114"/>
                  </a:lnTo>
                  <a:lnTo>
                    <a:pt x="4329" y="19388"/>
                  </a:lnTo>
                  <a:lnTo>
                    <a:pt x="1907" y="20174"/>
                  </a:lnTo>
                  <a:lnTo>
                    <a:pt x="0" y="18923"/>
                  </a:lnTo>
                  <a:lnTo>
                    <a:pt x="1177" y="17804"/>
                  </a:lnTo>
                  <a:lnTo>
                    <a:pt x="2674" y="17668"/>
                  </a:lnTo>
                  <a:lnTo>
                    <a:pt x="3680" y="16334"/>
                  </a:lnTo>
                  <a:lnTo>
                    <a:pt x="4960" y="15541"/>
                  </a:lnTo>
                  <a:lnTo>
                    <a:pt x="6637" y="16033"/>
                  </a:lnTo>
                  <a:lnTo>
                    <a:pt x="8203" y="16279"/>
                  </a:lnTo>
                  <a:lnTo>
                    <a:pt x="9693" y="15161"/>
                  </a:lnTo>
                  <a:lnTo>
                    <a:pt x="10727" y="14180"/>
                  </a:lnTo>
                  <a:lnTo>
                    <a:pt x="13446" y="12244"/>
                  </a:lnTo>
                  <a:lnTo>
                    <a:pt x="14243" y="11348"/>
                  </a:lnTo>
                  <a:lnTo>
                    <a:pt x="16242" y="10719"/>
                  </a:lnTo>
                  <a:lnTo>
                    <a:pt x="16482" y="9003"/>
                  </a:lnTo>
                  <a:lnTo>
                    <a:pt x="16482" y="7470"/>
                  </a:lnTo>
                  <a:lnTo>
                    <a:pt x="14963" y="5446"/>
                  </a:lnTo>
                  <a:lnTo>
                    <a:pt x="14030" y="3313"/>
                  </a:lnTo>
                  <a:lnTo>
                    <a:pt x="13976" y="2082"/>
                  </a:lnTo>
                  <a:lnTo>
                    <a:pt x="13500" y="1100"/>
                  </a:lnTo>
                  <a:lnTo>
                    <a:pt x="14831" y="0"/>
                  </a:lnTo>
                  <a:close/>
                </a:path>
              </a:pathLst>
            </a:custGeom>
            <a:grpFill/>
            <a:ln w="25400" cap="flat">
              <a:noFill/>
              <a:prstDash val="solid"/>
              <a:miter lim="400000"/>
            </a:ln>
            <a:effectLst/>
          </p:spPr>
          <p:txBody>
            <a:bodyPr anchor="ctr"/>
            <a:lstStyle/>
            <a:p>
              <a:pPr algn="ctr"/>
              <a:endParaRPr/>
            </a:p>
          </p:txBody>
        </p:sp>
        <p:sp>
          <p:nvSpPr>
            <p:cNvPr id="97" name="îsļïḋê">
              <a:extLst>
                <a:ext uri="{FF2B5EF4-FFF2-40B4-BE49-F238E27FC236}">
                  <a16:creationId xmlns:a16="http://schemas.microsoft.com/office/drawing/2014/main" xmlns="" id="{688D2AAF-9E6D-418F-9D77-C68AAF5B47FC}"/>
                </a:ext>
              </a:extLst>
            </p:cNvPr>
            <p:cNvSpPr/>
            <p:nvPr/>
          </p:nvSpPr>
          <p:spPr>
            <a:xfrm>
              <a:off x="9773896" y="2850018"/>
              <a:ext cx="47636" cy="42571"/>
            </a:xfrm>
            <a:custGeom>
              <a:avLst/>
              <a:gdLst/>
              <a:ahLst/>
              <a:cxnLst>
                <a:cxn ang="0">
                  <a:pos x="wd2" y="hd2"/>
                </a:cxn>
                <a:cxn ang="5400000">
                  <a:pos x="wd2" y="hd2"/>
                </a:cxn>
                <a:cxn ang="10800000">
                  <a:pos x="wd2" y="hd2"/>
                </a:cxn>
                <a:cxn ang="16200000">
                  <a:pos x="wd2" y="hd2"/>
                </a:cxn>
              </a:cxnLst>
              <a:rect l="0" t="0" r="r" b="b"/>
              <a:pathLst>
                <a:path w="21600" h="21600" extrusionOk="0">
                  <a:moveTo>
                    <a:pt x="15130" y="2820"/>
                  </a:moveTo>
                  <a:lnTo>
                    <a:pt x="3175" y="0"/>
                  </a:lnTo>
                  <a:lnTo>
                    <a:pt x="0" y="4621"/>
                  </a:lnTo>
                  <a:lnTo>
                    <a:pt x="4230" y="10217"/>
                  </a:lnTo>
                  <a:lnTo>
                    <a:pt x="4401" y="19722"/>
                  </a:lnTo>
                  <a:lnTo>
                    <a:pt x="14203" y="21600"/>
                  </a:lnTo>
                  <a:lnTo>
                    <a:pt x="18813" y="14767"/>
                  </a:lnTo>
                  <a:lnTo>
                    <a:pt x="21600" y="929"/>
                  </a:lnTo>
                  <a:lnTo>
                    <a:pt x="15130" y="2820"/>
                  </a:lnTo>
                  <a:close/>
                </a:path>
              </a:pathLst>
            </a:custGeom>
            <a:grpFill/>
            <a:ln w="25400" cap="flat">
              <a:noFill/>
              <a:prstDash val="solid"/>
              <a:miter lim="400000"/>
            </a:ln>
            <a:effectLst/>
          </p:spPr>
          <p:txBody>
            <a:bodyPr anchor="ctr"/>
            <a:lstStyle/>
            <a:p>
              <a:pPr algn="ctr"/>
              <a:endParaRPr/>
            </a:p>
          </p:txBody>
        </p:sp>
        <p:sp>
          <p:nvSpPr>
            <p:cNvPr id="98" name="íšḷíḋè">
              <a:extLst>
                <a:ext uri="{FF2B5EF4-FFF2-40B4-BE49-F238E27FC236}">
                  <a16:creationId xmlns:a16="http://schemas.microsoft.com/office/drawing/2014/main" xmlns="" id="{E94A571D-1AF7-436D-93A0-39F83D398788}"/>
                </a:ext>
              </a:extLst>
            </p:cNvPr>
            <p:cNvSpPr/>
            <p:nvPr/>
          </p:nvSpPr>
          <p:spPr>
            <a:xfrm>
              <a:off x="9703522" y="2858648"/>
              <a:ext cx="58652" cy="83042"/>
            </a:xfrm>
            <a:custGeom>
              <a:avLst/>
              <a:gdLst/>
              <a:ahLst/>
              <a:cxnLst>
                <a:cxn ang="0">
                  <a:pos x="wd2" y="hd2"/>
                </a:cxn>
                <a:cxn ang="5400000">
                  <a:pos x="wd2" y="hd2"/>
                </a:cxn>
                <a:cxn ang="10800000">
                  <a:pos x="wd2" y="hd2"/>
                </a:cxn>
                <a:cxn ang="16200000">
                  <a:pos x="wd2" y="hd2"/>
                </a:cxn>
              </a:cxnLst>
              <a:rect l="0" t="0" r="r" b="b"/>
              <a:pathLst>
                <a:path w="21600" h="21600" extrusionOk="0">
                  <a:moveTo>
                    <a:pt x="5179" y="0"/>
                  </a:moveTo>
                  <a:lnTo>
                    <a:pt x="10237" y="2528"/>
                  </a:lnTo>
                  <a:lnTo>
                    <a:pt x="16136" y="4696"/>
                  </a:lnTo>
                  <a:lnTo>
                    <a:pt x="19977" y="6514"/>
                  </a:lnTo>
                  <a:lnTo>
                    <a:pt x="19602" y="11221"/>
                  </a:lnTo>
                  <a:lnTo>
                    <a:pt x="20976" y="14878"/>
                  </a:lnTo>
                  <a:lnTo>
                    <a:pt x="21600" y="19246"/>
                  </a:lnTo>
                  <a:lnTo>
                    <a:pt x="18618" y="21600"/>
                  </a:lnTo>
                  <a:lnTo>
                    <a:pt x="11299" y="20100"/>
                  </a:lnTo>
                  <a:lnTo>
                    <a:pt x="11672" y="15196"/>
                  </a:lnTo>
                  <a:lnTo>
                    <a:pt x="4821" y="10992"/>
                  </a:lnTo>
                  <a:lnTo>
                    <a:pt x="1366" y="8562"/>
                  </a:lnTo>
                  <a:lnTo>
                    <a:pt x="0" y="4533"/>
                  </a:lnTo>
                  <a:lnTo>
                    <a:pt x="5179" y="0"/>
                  </a:lnTo>
                  <a:close/>
                </a:path>
              </a:pathLst>
            </a:custGeom>
            <a:grpFill/>
            <a:ln w="25400" cap="flat">
              <a:noFill/>
              <a:prstDash val="solid"/>
              <a:miter lim="400000"/>
            </a:ln>
            <a:effectLst/>
          </p:spPr>
          <p:txBody>
            <a:bodyPr anchor="ctr"/>
            <a:lstStyle/>
            <a:p>
              <a:pPr algn="ctr"/>
              <a:endParaRPr/>
            </a:p>
          </p:txBody>
        </p:sp>
        <p:sp>
          <p:nvSpPr>
            <p:cNvPr id="99" name="íṣ1îdè">
              <a:extLst>
                <a:ext uri="{FF2B5EF4-FFF2-40B4-BE49-F238E27FC236}">
                  <a16:creationId xmlns:a16="http://schemas.microsoft.com/office/drawing/2014/main" xmlns="" id="{6DE82246-29F9-4542-8537-A7DACBA9CA74}"/>
                </a:ext>
              </a:extLst>
            </p:cNvPr>
            <p:cNvSpPr/>
            <p:nvPr/>
          </p:nvSpPr>
          <p:spPr>
            <a:xfrm>
              <a:off x="9478424" y="3163043"/>
              <a:ext cx="55804" cy="107550"/>
            </a:xfrm>
            <a:custGeom>
              <a:avLst/>
              <a:gdLst/>
              <a:ahLst/>
              <a:cxnLst>
                <a:cxn ang="0">
                  <a:pos x="wd2" y="hd2"/>
                </a:cxn>
                <a:cxn ang="5400000">
                  <a:pos x="wd2" y="hd2"/>
                </a:cxn>
                <a:cxn ang="10800000">
                  <a:pos x="wd2" y="hd2"/>
                </a:cxn>
                <a:cxn ang="16200000">
                  <a:pos x="wd2" y="hd2"/>
                </a:cxn>
              </a:cxnLst>
              <a:rect l="0" t="0" r="r" b="b"/>
              <a:pathLst>
                <a:path w="21570" h="21600" extrusionOk="0">
                  <a:moveTo>
                    <a:pt x="10688" y="0"/>
                  </a:moveTo>
                  <a:lnTo>
                    <a:pt x="7165" y="3027"/>
                  </a:lnTo>
                  <a:lnTo>
                    <a:pt x="5618" y="8797"/>
                  </a:lnTo>
                  <a:lnTo>
                    <a:pt x="0" y="12556"/>
                  </a:lnTo>
                  <a:lnTo>
                    <a:pt x="2313" y="15996"/>
                  </a:lnTo>
                  <a:lnTo>
                    <a:pt x="6119" y="18152"/>
                  </a:lnTo>
                  <a:lnTo>
                    <a:pt x="12017" y="21600"/>
                  </a:lnTo>
                  <a:lnTo>
                    <a:pt x="18421" y="20856"/>
                  </a:lnTo>
                  <a:lnTo>
                    <a:pt x="19994" y="15920"/>
                  </a:lnTo>
                  <a:lnTo>
                    <a:pt x="19601" y="12480"/>
                  </a:lnTo>
                  <a:cubicBezTo>
                    <a:pt x="20082" y="11316"/>
                    <a:pt x="20475" y="10143"/>
                    <a:pt x="20780" y="8963"/>
                  </a:cubicBezTo>
                  <a:cubicBezTo>
                    <a:pt x="21337" y="6812"/>
                    <a:pt x="21600" y="4643"/>
                    <a:pt x="21567" y="2472"/>
                  </a:cubicBezTo>
                  <a:lnTo>
                    <a:pt x="10688" y="0"/>
                  </a:lnTo>
                  <a:close/>
                </a:path>
              </a:pathLst>
            </a:custGeom>
            <a:grpFill/>
            <a:ln w="25400" cap="flat">
              <a:noFill/>
              <a:prstDash val="solid"/>
              <a:miter lim="400000"/>
            </a:ln>
            <a:effectLst/>
          </p:spPr>
          <p:txBody>
            <a:bodyPr anchor="ctr"/>
            <a:lstStyle/>
            <a:p>
              <a:pPr algn="ctr"/>
              <a:endParaRPr/>
            </a:p>
          </p:txBody>
        </p:sp>
        <p:sp>
          <p:nvSpPr>
            <p:cNvPr id="100" name="iṡľídé">
              <a:extLst>
                <a:ext uri="{FF2B5EF4-FFF2-40B4-BE49-F238E27FC236}">
                  <a16:creationId xmlns:a16="http://schemas.microsoft.com/office/drawing/2014/main" xmlns="" id="{71AF3824-589E-431F-B417-67B3F0527A88}"/>
                </a:ext>
              </a:extLst>
            </p:cNvPr>
            <p:cNvSpPr/>
            <p:nvPr/>
          </p:nvSpPr>
          <p:spPr>
            <a:xfrm>
              <a:off x="9135285" y="3359667"/>
              <a:ext cx="61216" cy="64164"/>
            </a:xfrm>
            <a:custGeom>
              <a:avLst/>
              <a:gdLst/>
              <a:ahLst/>
              <a:cxnLst>
                <a:cxn ang="0">
                  <a:pos x="wd2" y="hd2"/>
                </a:cxn>
                <a:cxn ang="5400000">
                  <a:pos x="wd2" y="hd2"/>
                </a:cxn>
                <a:cxn ang="10800000">
                  <a:pos x="wd2" y="hd2"/>
                </a:cxn>
                <a:cxn ang="16200000">
                  <a:pos x="wd2" y="hd2"/>
                </a:cxn>
              </a:cxnLst>
              <a:rect l="0" t="0" r="r" b="b"/>
              <a:pathLst>
                <a:path w="21600" h="21600" extrusionOk="0">
                  <a:moveTo>
                    <a:pt x="20237" y="806"/>
                  </a:moveTo>
                  <a:lnTo>
                    <a:pt x="13014" y="0"/>
                  </a:lnTo>
                  <a:lnTo>
                    <a:pt x="4311" y="2387"/>
                  </a:lnTo>
                  <a:lnTo>
                    <a:pt x="1595" y="5661"/>
                  </a:lnTo>
                  <a:lnTo>
                    <a:pt x="0" y="10054"/>
                  </a:lnTo>
                  <a:lnTo>
                    <a:pt x="1800" y="15494"/>
                  </a:lnTo>
                  <a:lnTo>
                    <a:pt x="5016" y="21600"/>
                  </a:lnTo>
                  <a:lnTo>
                    <a:pt x="11327" y="20806"/>
                  </a:lnTo>
                  <a:lnTo>
                    <a:pt x="13480" y="14360"/>
                  </a:lnTo>
                  <a:lnTo>
                    <a:pt x="21600" y="6554"/>
                  </a:lnTo>
                  <a:lnTo>
                    <a:pt x="20237" y="806"/>
                  </a:lnTo>
                  <a:close/>
                </a:path>
              </a:pathLst>
            </a:custGeom>
            <a:grpFill/>
            <a:ln w="25400" cap="flat">
              <a:noFill/>
              <a:prstDash val="solid"/>
              <a:miter lim="400000"/>
            </a:ln>
            <a:effectLst/>
          </p:spPr>
          <p:txBody>
            <a:bodyPr anchor="ctr"/>
            <a:lstStyle/>
            <a:p>
              <a:pPr algn="ctr"/>
              <a:endParaRPr/>
            </a:p>
          </p:txBody>
        </p:sp>
        <p:sp>
          <p:nvSpPr>
            <p:cNvPr id="101" name="iṩliḑè">
              <a:extLst>
                <a:ext uri="{FF2B5EF4-FFF2-40B4-BE49-F238E27FC236}">
                  <a16:creationId xmlns:a16="http://schemas.microsoft.com/office/drawing/2014/main" xmlns="" id="{6A42BB70-863D-4876-8668-23D99333068E}"/>
                </a:ext>
              </a:extLst>
            </p:cNvPr>
            <p:cNvSpPr/>
            <p:nvPr/>
          </p:nvSpPr>
          <p:spPr>
            <a:xfrm>
              <a:off x="9517257" y="3403769"/>
              <a:ext cx="158867" cy="207893"/>
            </a:xfrm>
            <a:custGeom>
              <a:avLst/>
              <a:gdLst/>
              <a:ahLst/>
              <a:cxnLst>
                <a:cxn ang="0">
                  <a:pos x="wd2" y="hd2"/>
                </a:cxn>
                <a:cxn ang="5400000">
                  <a:pos x="wd2" y="hd2"/>
                </a:cxn>
                <a:cxn ang="10800000">
                  <a:pos x="wd2" y="hd2"/>
                </a:cxn>
                <a:cxn ang="16200000">
                  <a:pos x="wd2" y="hd2"/>
                </a:cxn>
              </a:cxnLst>
              <a:rect l="0" t="0" r="r" b="b"/>
              <a:pathLst>
                <a:path w="21600" h="21600" extrusionOk="0">
                  <a:moveTo>
                    <a:pt x="6205" y="214"/>
                  </a:moveTo>
                  <a:lnTo>
                    <a:pt x="2995" y="0"/>
                  </a:lnTo>
                  <a:lnTo>
                    <a:pt x="2584" y="2552"/>
                  </a:lnTo>
                  <a:lnTo>
                    <a:pt x="3044" y="4581"/>
                  </a:lnTo>
                  <a:lnTo>
                    <a:pt x="2030" y="7340"/>
                  </a:lnTo>
                  <a:lnTo>
                    <a:pt x="0" y="9509"/>
                  </a:lnTo>
                  <a:cubicBezTo>
                    <a:pt x="160" y="10395"/>
                    <a:pt x="581" y="11243"/>
                    <a:pt x="1232" y="11988"/>
                  </a:cubicBezTo>
                  <a:cubicBezTo>
                    <a:pt x="2023" y="12895"/>
                    <a:pt x="3124" y="13621"/>
                    <a:pt x="4418" y="14087"/>
                  </a:cubicBezTo>
                  <a:lnTo>
                    <a:pt x="5236" y="15133"/>
                  </a:lnTo>
                  <a:lnTo>
                    <a:pt x="7310" y="17966"/>
                  </a:lnTo>
                  <a:lnTo>
                    <a:pt x="8555" y="18981"/>
                  </a:lnTo>
                  <a:lnTo>
                    <a:pt x="11367" y="20065"/>
                  </a:lnTo>
                  <a:lnTo>
                    <a:pt x="14409" y="20170"/>
                  </a:lnTo>
                  <a:lnTo>
                    <a:pt x="16201" y="20275"/>
                  </a:lnTo>
                  <a:lnTo>
                    <a:pt x="18690" y="21010"/>
                  </a:lnTo>
                  <a:lnTo>
                    <a:pt x="21410" y="21600"/>
                  </a:lnTo>
                  <a:lnTo>
                    <a:pt x="21600" y="19654"/>
                  </a:lnTo>
                  <a:lnTo>
                    <a:pt x="20730" y="18749"/>
                  </a:lnTo>
                  <a:lnTo>
                    <a:pt x="19543" y="17743"/>
                  </a:lnTo>
                  <a:lnTo>
                    <a:pt x="15953" y="18233"/>
                  </a:lnTo>
                  <a:cubicBezTo>
                    <a:pt x="15448" y="18445"/>
                    <a:pt x="14862" y="18519"/>
                    <a:pt x="14294" y="18443"/>
                  </a:cubicBezTo>
                  <a:cubicBezTo>
                    <a:pt x="13070" y="18278"/>
                    <a:pt x="12157" y="17495"/>
                    <a:pt x="12093" y="16553"/>
                  </a:cubicBezTo>
                  <a:lnTo>
                    <a:pt x="9471" y="15298"/>
                  </a:lnTo>
                  <a:lnTo>
                    <a:pt x="8693" y="14218"/>
                  </a:lnTo>
                  <a:lnTo>
                    <a:pt x="8601" y="12924"/>
                  </a:lnTo>
                  <a:cubicBezTo>
                    <a:pt x="9108" y="12238"/>
                    <a:pt x="9615" y="11551"/>
                    <a:pt x="10122" y="10864"/>
                  </a:cubicBezTo>
                  <a:cubicBezTo>
                    <a:pt x="10531" y="10309"/>
                    <a:pt x="10940" y="9754"/>
                    <a:pt x="11349" y="9198"/>
                  </a:cubicBezTo>
                  <a:lnTo>
                    <a:pt x="11759" y="7593"/>
                  </a:lnTo>
                  <a:lnTo>
                    <a:pt x="9915" y="5459"/>
                  </a:lnTo>
                  <a:lnTo>
                    <a:pt x="8117" y="3260"/>
                  </a:lnTo>
                  <a:lnTo>
                    <a:pt x="6205" y="214"/>
                  </a:lnTo>
                  <a:close/>
                </a:path>
              </a:pathLst>
            </a:custGeom>
            <a:grpFill/>
            <a:ln w="25400" cap="flat">
              <a:noFill/>
              <a:prstDash val="solid"/>
              <a:miter lim="400000"/>
            </a:ln>
            <a:effectLst/>
          </p:spPr>
          <p:txBody>
            <a:bodyPr anchor="ctr"/>
            <a:lstStyle/>
            <a:p>
              <a:pPr algn="ctr"/>
              <a:endParaRPr/>
            </a:p>
          </p:txBody>
        </p:sp>
        <p:sp>
          <p:nvSpPr>
            <p:cNvPr id="102" name="iş1ïḍe">
              <a:extLst>
                <a:ext uri="{FF2B5EF4-FFF2-40B4-BE49-F238E27FC236}">
                  <a16:creationId xmlns:a16="http://schemas.microsoft.com/office/drawing/2014/main" xmlns="" id="{613276A2-609B-4C05-8E86-63F6FA7483CF}"/>
                </a:ext>
              </a:extLst>
            </p:cNvPr>
            <p:cNvSpPr/>
            <p:nvPr/>
          </p:nvSpPr>
          <p:spPr>
            <a:xfrm>
              <a:off x="9453604" y="3685864"/>
              <a:ext cx="89307" cy="96995"/>
            </a:xfrm>
            <a:custGeom>
              <a:avLst/>
              <a:gdLst/>
              <a:ahLst/>
              <a:cxnLst>
                <a:cxn ang="0">
                  <a:pos x="wd2" y="hd2"/>
                </a:cxn>
                <a:cxn ang="5400000">
                  <a:pos x="wd2" y="hd2"/>
                </a:cxn>
                <a:cxn ang="10800000">
                  <a:pos x="wd2" y="hd2"/>
                </a:cxn>
                <a:cxn ang="16200000">
                  <a:pos x="wd2" y="hd2"/>
                </a:cxn>
              </a:cxnLst>
              <a:rect l="0" t="0" r="r" b="b"/>
              <a:pathLst>
                <a:path w="20505" h="19908" extrusionOk="0">
                  <a:moveTo>
                    <a:pt x="17580" y="0"/>
                  </a:moveTo>
                  <a:lnTo>
                    <a:pt x="14738" y="1728"/>
                  </a:lnTo>
                  <a:lnTo>
                    <a:pt x="10679" y="5098"/>
                  </a:lnTo>
                  <a:lnTo>
                    <a:pt x="8216" y="7569"/>
                  </a:lnTo>
                  <a:lnTo>
                    <a:pt x="8222" y="12060"/>
                  </a:lnTo>
                  <a:lnTo>
                    <a:pt x="5046" y="14125"/>
                  </a:lnTo>
                  <a:cubicBezTo>
                    <a:pt x="3326" y="12967"/>
                    <a:pt x="832" y="13677"/>
                    <a:pt x="191" y="15507"/>
                  </a:cubicBezTo>
                  <a:cubicBezTo>
                    <a:pt x="-1095" y="19179"/>
                    <a:pt x="4427" y="21600"/>
                    <a:pt x="6929" y="18462"/>
                  </a:cubicBezTo>
                  <a:lnTo>
                    <a:pt x="10638" y="16258"/>
                  </a:lnTo>
                  <a:lnTo>
                    <a:pt x="12739" y="13426"/>
                  </a:lnTo>
                  <a:lnTo>
                    <a:pt x="14530" y="11490"/>
                  </a:lnTo>
                  <a:lnTo>
                    <a:pt x="18733" y="6592"/>
                  </a:lnTo>
                  <a:lnTo>
                    <a:pt x="20505" y="1980"/>
                  </a:lnTo>
                  <a:lnTo>
                    <a:pt x="17580" y="0"/>
                  </a:lnTo>
                  <a:close/>
                </a:path>
              </a:pathLst>
            </a:custGeom>
            <a:grpFill/>
            <a:ln w="25400" cap="flat">
              <a:noFill/>
              <a:prstDash val="solid"/>
              <a:miter lim="400000"/>
            </a:ln>
            <a:effectLst/>
          </p:spPr>
          <p:txBody>
            <a:bodyPr anchor="ctr"/>
            <a:lstStyle/>
            <a:p>
              <a:pPr algn="ctr"/>
              <a:endParaRPr/>
            </a:p>
          </p:txBody>
        </p:sp>
        <p:sp>
          <p:nvSpPr>
            <p:cNvPr id="103" name="îṧľïďê">
              <a:extLst>
                <a:ext uri="{FF2B5EF4-FFF2-40B4-BE49-F238E27FC236}">
                  <a16:creationId xmlns:a16="http://schemas.microsoft.com/office/drawing/2014/main" xmlns="" id="{4E26E3C6-73E5-4F2F-8355-FB655F912F4C}"/>
                </a:ext>
              </a:extLst>
            </p:cNvPr>
            <p:cNvSpPr/>
            <p:nvPr/>
          </p:nvSpPr>
          <p:spPr>
            <a:xfrm>
              <a:off x="9553899" y="3604386"/>
              <a:ext cx="41967" cy="41633"/>
            </a:xfrm>
            <a:custGeom>
              <a:avLst/>
              <a:gdLst/>
              <a:ahLst/>
              <a:cxnLst>
                <a:cxn ang="0">
                  <a:pos x="wd2" y="hd2"/>
                </a:cxn>
                <a:cxn ang="5400000">
                  <a:pos x="wd2" y="hd2"/>
                </a:cxn>
                <a:cxn ang="10800000">
                  <a:pos x="wd2" y="hd2"/>
                </a:cxn>
                <a:cxn ang="16200000">
                  <a:pos x="wd2" y="hd2"/>
                </a:cxn>
              </a:cxnLst>
              <a:rect l="0" t="0" r="r" b="b"/>
              <a:pathLst>
                <a:path w="21600" h="21600" extrusionOk="0">
                  <a:moveTo>
                    <a:pt x="5824" y="0"/>
                  </a:moveTo>
                  <a:lnTo>
                    <a:pt x="0" y="3997"/>
                  </a:lnTo>
                  <a:lnTo>
                    <a:pt x="7260" y="15507"/>
                  </a:lnTo>
                  <a:lnTo>
                    <a:pt x="11327" y="21600"/>
                  </a:lnTo>
                  <a:lnTo>
                    <a:pt x="21600" y="21076"/>
                  </a:lnTo>
                  <a:lnTo>
                    <a:pt x="15668" y="7101"/>
                  </a:lnTo>
                  <a:lnTo>
                    <a:pt x="5824" y="0"/>
                  </a:lnTo>
                  <a:close/>
                </a:path>
              </a:pathLst>
            </a:custGeom>
            <a:grpFill/>
            <a:ln w="25400" cap="flat">
              <a:noFill/>
              <a:prstDash val="solid"/>
              <a:miter lim="400000"/>
            </a:ln>
            <a:effectLst/>
          </p:spPr>
          <p:txBody>
            <a:bodyPr anchor="ctr"/>
            <a:lstStyle/>
            <a:p>
              <a:pPr algn="ctr"/>
              <a:endParaRPr/>
            </a:p>
          </p:txBody>
        </p:sp>
        <p:sp>
          <p:nvSpPr>
            <p:cNvPr id="104" name="ïśḻïḓè">
              <a:extLst>
                <a:ext uri="{FF2B5EF4-FFF2-40B4-BE49-F238E27FC236}">
                  <a16:creationId xmlns:a16="http://schemas.microsoft.com/office/drawing/2014/main" xmlns="" id="{0F3E55E9-599D-458F-A9FA-DAD4419BAD9A}"/>
                </a:ext>
              </a:extLst>
            </p:cNvPr>
            <p:cNvSpPr/>
            <p:nvPr/>
          </p:nvSpPr>
          <p:spPr>
            <a:xfrm>
              <a:off x="9690104" y="3635830"/>
              <a:ext cx="70568" cy="49078"/>
            </a:xfrm>
            <a:custGeom>
              <a:avLst/>
              <a:gdLst/>
              <a:ahLst/>
              <a:cxnLst>
                <a:cxn ang="0">
                  <a:pos x="wd2" y="hd2"/>
                </a:cxn>
                <a:cxn ang="5400000">
                  <a:pos x="wd2" y="hd2"/>
                </a:cxn>
                <a:cxn ang="10800000">
                  <a:pos x="wd2" y="hd2"/>
                </a:cxn>
                <a:cxn ang="16200000">
                  <a:pos x="wd2" y="hd2"/>
                </a:cxn>
              </a:cxnLst>
              <a:rect l="0" t="0" r="r" b="b"/>
              <a:pathLst>
                <a:path w="21600" h="21600" extrusionOk="0">
                  <a:moveTo>
                    <a:pt x="3112" y="90"/>
                  </a:moveTo>
                  <a:lnTo>
                    <a:pt x="0" y="1424"/>
                  </a:lnTo>
                  <a:lnTo>
                    <a:pt x="3236" y="8466"/>
                  </a:lnTo>
                  <a:lnTo>
                    <a:pt x="8121" y="17785"/>
                  </a:lnTo>
                  <a:lnTo>
                    <a:pt x="13518" y="21155"/>
                  </a:lnTo>
                  <a:lnTo>
                    <a:pt x="21600" y="21600"/>
                  </a:lnTo>
                  <a:lnTo>
                    <a:pt x="17669" y="11727"/>
                  </a:lnTo>
                  <a:lnTo>
                    <a:pt x="14063" y="7299"/>
                  </a:lnTo>
                  <a:lnTo>
                    <a:pt x="10768" y="6411"/>
                  </a:lnTo>
                  <a:lnTo>
                    <a:pt x="7589" y="0"/>
                  </a:lnTo>
                  <a:lnTo>
                    <a:pt x="3112" y="90"/>
                  </a:lnTo>
                  <a:close/>
                </a:path>
              </a:pathLst>
            </a:custGeom>
            <a:grpFill/>
            <a:ln w="25400" cap="flat">
              <a:noFill/>
              <a:prstDash val="solid"/>
              <a:miter lim="400000"/>
            </a:ln>
            <a:effectLst/>
          </p:spPr>
          <p:txBody>
            <a:bodyPr anchor="ctr"/>
            <a:lstStyle/>
            <a:p>
              <a:pPr algn="ctr"/>
              <a:endParaRPr/>
            </a:p>
          </p:txBody>
        </p:sp>
        <p:sp>
          <p:nvSpPr>
            <p:cNvPr id="105" name="ïşḷíďè">
              <a:extLst>
                <a:ext uri="{FF2B5EF4-FFF2-40B4-BE49-F238E27FC236}">
                  <a16:creationId xmlns:a16="http://schemas.microsoft.com/office/drawing/2014/main" xmlns="" id="{B63435B8-66A8-4765-B47B-EEC36802A16A}"/>
                </a:ext>
              </a:extLst>
            </p:cNvPr>
            <p:cNvSpPr/>
            <p:nvPr/>
          </p:nvSpPr>
          <p:spPr>
            <a:xfrm>
              <a:off x="9646111" y="3565738"/>
              <a:ext cx="19467" cy="25344"/>
            </a:xfrm>
            <a:custGeom>
              <a:avLst/>
              <a:gdLst/>
              <a:ahLst/>
              <a:cxnLst>
                <a:cxn ang="0">
                  <a:pos x="wd2" y="hd2"/>
                </a:cxn>
                <a:cxn ang="5400000">
                  <a:pos x="wd2" y="hd2"/>
                </a:cxn>
                <a:cxn ang="10800000">
                  <a:pos x="wd2" y="hd2"/>
                </a:cxn>
                <a:cxn ang="16200000">
                  <a:pos x="wd2" y="hd2"/>
                </a:cxn>
              </a:cxnLst>
              <a:rect l="0" t="0" r="r" b="b"/>
              <a:pathLst>
                <a:path w="21600" h="21600" extrusionOk="0">
                  <a:moveTo>
                    <a:pt x="20404" y="4234"/>
                  </a:moveTo>
                  <a:lnTo>
                    <a:pt x="5083" y="0"/>
                  </a:lnTo>
                  <a:lnTo>
                    <a:pt x="0" y="11342"/>
                  </a:lnTo>
                  <a:lnTo>
                    <a:pt x="21600" y="21600"/>
                  </a:lnTo>
                  <a:lnTo>
                    <a:pt x="20404" y="4234"/>
                  </a:lnTo>
                  <a:close/>
                </a:path>
              </a:pathLst>
            </a:custGeom>
            <a:grpFill/>
            <a:ln w="25400" cap="flat">
              <a:noFill/>
              <a:prstDash val="solid"/>
              <a:miter lim="400000"/>
            </a:ln>
            <a:effectLst/>
          </p:spPr>
          <p:txBody>
            <a:bodyPr anchor="ctr"/>
            <a:lstStyle/>
            <a:p>
              <a:pPr algn="ctr"/>
              <a:endParaRPr/>
            </a:p>
          </p:txBody>
        </p:sp>
        <p:sp>
          <p:nvSpPr>
            <p:cNvPr id="106" name="íṡḻïḓé">
              <a:extLst>
                <a:ext uri="{FF2B5EF4-FFF2-40B4-BE49-F238E27FC236}">
                  <a16:creationId xmlns:a16="http://schemas.microsoft.com/office/drawing/2014/main" xmlns="" id="{DE1869AC-D0C5-4EDA-8C9A-E79E31610A44}"/>
                </a:ext>
              </a:extLst>
            </p:cNvPr>
            <p:cNvSpPr/>
            <p:nvPr/>
          </p:nvSpPr>
          <p:spPr>
            <a:xfrm>
              <a:off x="9594891" y="3654803"/>
              <a:ext cx="47691" cy="48989"/>
            </a:xfrm>
            <a:custGeom>
              <a:avLst/>
              <a:gdLst/>
              <a:ahLst/>
              <a:cxnLst>
                <a:cxn ang="0">
                  <a:pos x="wd2" y="hd2"/>
                </a:cxn>
                <a:cxn ang="5400000">
                  <a:pos x="wd2" y="hd2"/>
                </a:cxn>
                <a:cxn ang="10800000">
                  <a:pos x="wd2" y="hd2"/>
                </a:cxn>
                <a:cxn ang="16200000">
                  <a:pos x="wd2" y="hd2"/>
                </a:cxn>
              </a:cxnLst>
              <a:rect l="0" t="0" r="r" b="b"/>
              <a:pathLst>
                <a:path w="21600" h="21600" extrusionOk="0">
                  <a:moveTo>
                    <a:pt x="9899" y="3302"/>
                  </a:moveTo>
                  <a:cubicBezTo>
                    <a:pt x="9224" y="3989"/>
                    <a:pt x="8549" y="4676"/>
                    <a:pt x="7875" y="5363"/>
                  </a:cubicBezTo>
                  <a:cubicBezTo>
                    <a:pt x="7200" y="6049"/>
                    <a:pt x="6525" y="6736"/>
                    <a:pt x="5850" y="7423"/>
                  </a:cubicBezTo>
                  <a:lnTo>
                    <a:pt x="0" y="13749"/>
                  </a:lnTo>
                  <a:lnTo>
                    <a:pt x="5955" y="20264"/>
                  </a:lnTo>
                  <a:lnTo>
                    <a:pt x="13153" y="21600"/>
                  </a:lnTo>
                  <a:lnTo>
                    <a:pt x="16685" y="18073"/>
                  </a:lnTo>
                  <a:lnTo>
                    <a:pt x="16244" y="11856"/>
                  </a:lnTo>
                  <a:lnTo>
                    <a:pt x="21600" y="2243"/>
                  </a:lnTo>
                  <a:lnTo>
                    <a:pt x="15783" y="0"/>
                  </a:lnTo>
                  <a:lnTo>
                    <a:pt x="9899" y="3302"/>
                  </a:lnTo>
                  <a:close/>
                </a:path>
              </a:pathLst>
            </a:custGeom>
            <a:grpFill/>
            <a:ln w="25400" cap="flat">
              <a:noFill/>
              <a:prstDash val="solid"/>
              <a:miter lim="400000"/>
            </a:ln>
            <a:effectLst/>
          </p:spPr>
          <p:txBody>
            <a:bodyPr anchor="ctr"/>
            <a:lstStyle/>
            <a:p>
              <a:pPr algn="ctr"/>
              <a:endParaRPr/>
            </a:p>
          </p:txBody>
        </p:sp>
        <p:sp>
          <p:nvSpPr>
            <p:cNvPr id="107" name="îṡlíḍè">
              <a:extLst>
                <a:ext uri="{FF2B5EF4-FFF2-40B4-BE49-F238E27FC236}">
                  <a16:creationId xmlns:a16="http://schemas.microsoft.com/office/drawing/2014/main" xmlns="" id="{56592121-A892-4E47-AD25-25A1CE7BBE70}"/>
                </a:ext>
              </a:extLst>
            </p:cNvPr>
            <p:cNvSpPr/>
            <p:nvPr/>
          </p:nvSpPr>
          <p:spPr>
            <a:xfrm>
              <a:off x="9632393" y="3706816"/>
              <a:ext cx="37284" cy="54904"/>
            </a:xfrm>
            <a:custGeom>
              <a:avLst/>
              <a:gdLst/>
              <a:ahLst/>
              <a:cxnLst>
                <a:cxn ang="0">
                  <a:pos x="wd2" y="hd2"/>
                </a:cxn>
                <a:cxn ang="5400000">
                  <a:pos x="wd2" y="hd2"/>
                </a:cxn>
                <a:cxn ang="10800000">
                  <a:pos x="wd2" y="hd2"/>
                </a:cxn>
                <a:cxn ang="16200000">
                  <a:pos x="wd2" y="hd2"/>
                </a:cxn>
              </a:cxnLst>
              <a:rect l="0" t="0" r="r" b="b"/>
              <a:pathLst>
                <a:path w="21600" h="21600" extrusionOk="0">
                  <a:moveTo>
                    <a:pt x="7580" y="0"/>
                  </a:moveTo>
                  <a:lnTo>
                    <a:pt x="5492" y="4637"/>
                  </a:lnTo>
                  <a:lnTo>
                    <a:pt x="0" y="9562"/>
                  </a:lnTo>
                  <a:lnTo>
                    <a:pt x="532" y="14978"/>
                  </a:lnTo>
                  <a:lnTo>
                    <a:pt x="5198" y="17362"/>
                  </a:lnTo>
                  <a:lnTo>
                    <a:pt x="8142" y="21600"/>
                  </a:lnTo>
                  <a:lnTo>
                    <a:pt x="17499" y="19994"/>
                  </a:lnTo>
                  <a:lnTo>
                    <a:pt x="17499" y="13520"/>
                  </a:lnTo>
                  <a:lnTo>
                    <a:pt x="21600" y="9579"/>
                  </a:lnTo>
                  <a:lnTo>
                    <a:pt x="19856" y="4413"/>
                  </a:lnTo>
                  <a:lnTo>
                    <a:pt x="14429" y="2161"/>
                  </a:lnTo>
                  <a:lnTo>
                    <a:pt x="7580" y="0"/>
                  </a:lnTo>
                  <a:close/>
                </a:path>
              </a:pathLst>
            </a:custGeom>
            <a:grpFill/>
            <a:ln w="25400" cap="flat">
              <a:noFill/>
              <a:prstDash val="solid"/>
              <a:miter lim="400000"/>
            </a:ln>
            <a:effectLst/>
          </p:spPr>
          <p:txBody>
            <a:bodyPr anchor="ctr"/>
            <a:lstStyle/>
            <a:p>
              <a:pPr algn="ctr"/>
              <a:endParaRPr/>
            </a:p>
          </p:txBody>
        </p:sp>
        <p:sp>
          <p:nvSpPr>
            <p:cNvPr id="108" name="íṩ1ïdè">
              <a:extLst>
                <a:ext uri="{FF2B5EF4-FFF2-40B4-BE49-F238E27FC236}">
                  <a16:creationId xmlns:a16="http://schemas.microsoft.com/office/drawing/2014/main" xmlns="" id="{869FBF0B-B8B1-4BEE-B83F-D236F758F0C5}"/>
                </a:ext>
              </a:extLst>
            </p:cNvPr>
            <p:cNvSpPr/>
            <p:nvPr/>
          </p:nvSpPr>
          <p:spPr>
            <a:xfrm>
              <a:off x="9681665" y="3678031"/>
              <a:ext cx="29941" cy="51005"/>
            </a:xfrm>
            <a:custGeom>
              <a:avLst/>
              <a:gdLst/>
              <a:ahLst/>
              <a:cxnLst>
                <a:cxn ang="0">
                  <a:pos x="wd2" y="hd2"/>
                </a:cxn>
                <a:cxn ang="5400000">
                  <a:pos x="wd2" y="hd2"/>
                </a:cxn>
                <a:cxn ang="10800000">
                  <a:pos x="wd2" y="hd2"/>
                </a:cxn>
                <a:cxn ang="16200000">
                  <a:pos x="wd2" y="hd2"/>
                </a:cxn>
              </a:cxnLst>
              <a:rect l="0" t="0" r="r" b="b"/>
              <a:pathLst>
                <a:path w="21600" h="21600" extrusionOk="0">
                  <a:moveTo>
                    <a:pt x="10374" y="2282"/>
                  </a:moveTo>
                  <a:lnTo>
                    <a:pt x="2301" y="0"/>
                  </a:lnTo>
                  <a:lnTo>
                    <a:pt x="0" y="4114"/>
                  </a:lnTo>
                  <a:lnTo>
                    <a:pt x="8942" y="8249"/>
                  </a:lnTo>
                  <a:lnTo>
                    <a:pt x="10410" y="16662"/>
                  </a:lnTo>
                  <a:lnTo>
                    <a:pt x="13285" y="21600"/>
                  </a:lnTo>
                  <a:lnTo>
                    <a:pt x="21600" y="19354"/>
                  </a:lnTo>
                  <a:lnTo>
                    <a:pt x="20132" y="10993"/>
                  </a:lnTo>
                  <a:lnTo>
                    <a:pt x="10374" y="2282"/>
                  </a:lnTo>
                  <a:close/>
                </a:path>
              </a:pathLst>
            </a:custGeom>
            <a:grpFill/>
            <a:ln w="25400" cap="flat">
              <a:noFill/>
              <a:prstDash val="solid"/>
              <a:miter lim="400000"/>
            </a:ln>
            <a:effectLst/>
          </p:spPr>
          <p:txBody>
            <a:bodyPr anchor="ctr"/>
            <a:lstStyle/>
            <a:p>
              <a:pPr algn="ctr"/>
              <a:endParaRPr/>
            </a:p>
          </p:txBody>
        </p:sp>
        <p:sp>
          <p:nvSpPr>
            <p:cNvPr id="109" name="ïsľîḍê">
              <a:extLst>
                <a:ext uri="{FF2B5EF4-FFF2-40B4-BE49-F238E27FC236}">
                  <a16:creationId xmlns:a16="http://schemas.microsoft.com/office/drawing/2014/main" xmlns="" id="{5FE11FEF-1753-4BC5-8133-FD7A509C8EF2}"/>
                </a:ext>
              </a:extLst>
            </p:cNvPr>
            <p:cNvSpPr/>
            <p:nvPr/>
          </p:nvSpPr>
          <p:spPr>
            <a:xfrm>
              <a:off x="9628583" y="3726518"/>
              <a:ext cx="162677" cy="158780"/>
            </a:xfrm>
            <a:custGeom>
              <a:avLst/>
              <a:gdLst/>
              <a:ahLst/>
              <a:cxnLst>
                <a:cxn ang="0">
                  <a:pos x="wd2" y="hd2"/>
                </a:cxn>
                <a:cxn ang="5400000">
                  <a:pos x="wd2" y="hd2"/>
                </a:cxn>
                <a:cxn ang="10800000">
                  <a:pos x="wd2" y="hd2"/>
                </a:cxn>
                <a:cxn ang="16200000">
                  <a:pos x="wd2" y="hd2"/>
                </a:cxn>
              </a:cxnLst>
              <a:rect l="0" t="0" r="r" b="b"/>
              <a:pathLst>
                <a:path w="21246" h="21600" extrusionOk="0">
                  <a:moveTo>
                    <a:pt x="15618" y="0"/>
                  </a:moveTo>
                  <a:lnTo>
                    <a:pt x="14068" y="137"/>
                  </a:lnTo>
                  <a:lnTo>
                    <a:pt x="13901" y="3471"/>
                  </a:lnTo>
                  <a:lnTo>
                    <a:pt x="11653" y="5499"/>
                  </a:lnTo>
                  <a:lnTo>
                    <a:pt x="9433" y="7154"/>
                  </a:lnTo>
                  <a:lnTo>
                    <a:pt x="8019" y="8935"/>
                  </a:lnTo>
                  <a:lnTo>
                    <a:pt x="6129" y="8803"/>
                  </a:lnTo>
                  <a:lnTo>
                    <a:pt x="4020" y="7291"/>
                  </a:lnTo>
                  <a:lnTo>
                    <a:pt x="1658" y="8253"/>
                  </a:lnTo>
                  <a:lnTo>
                    <a:pt x="1029" y="10864"/>
                  </a:lnTo>
                  <a:lnTo>
                    <a:pt x="0" y="12771"/>
                  </a:lnTo>
                  <a:lnTo>
                    <a:pt x="3621" y="12908"/>
                  </a:lnTo>
                  <a:lnTo>
                    <a:pt x="5425" y="10801"/>
                  </a:lnTo>
                  <a:lnTo>
                    <a:pt x="6970" y="11345"/>
                  </a:lnTo>
                  <a:lnTo>
                    <a:pt x="8696" y="13544"/>
                  </a:lnTo>
                  <a:lnTo>
                    <a:pt x="8696" y="16286"/>
                  </a:lnTo>
                  <a:lnTo>
                    <a:pt x="10584" y="19825"/>
                  </a:lnTo>
                  <a:lnTo>
                    <a:pt x="11691" y="21600"/>
                  </a:lnTo>
                  <a:lnTo>
                    <a:pt x="13329" y="20592"/>
                  </a:lnTo>
                  <a:lnTo>
                    <a:pt x="14785" y="19539"/>
                  </a:lnTo>
                  <a:lnTo>
                    <a:pt x="16955" y="20226"/>
                  </a:lnTo>
                  <a:lnTo>
                    <a:pt x="17088" y="18955"/>
                  </a:lnTo>
                  <a:lnTo>
                    <a:pt x="14658" y="17037"/>
                  </a:lnTo>
                  <a:lnTo>
                    <a:pt x="14525" y="14747"/>
                  </a:lnTo>
                  <a:lnTo>
                    <a:pt x="15986" y="13831"/>
                  </a:lnTo>
                  <a:lnTo>
                    <a:pt x="18372" y="14380"/>
                  </a:lnTo>
                  <a:lnTo>
                    <a:pt x="18632" y="17071"/>
                  </a:lnTo>
                  <a:cubicBezTo>
                    <a:pt x="19138" y="17458"/>
                    <a:pt x="19818" y="17494"/>
                    <a:pt x="20359" y="17163"/>
                  </a:cubicBezTo>
                  <a:cubicBezTo>
                    <a:pt x="21600" y="16403"/>
                    <a:pt x="21524" y="14520"/>
                    <a:pt x="20226" y="13871"/>
                  </a:cubicBezTo>
                  <a:cubicBezTo>
                    <a:pt x="19707" y="12622"/>
                    <a:pt x="19161" y="11385"/>
                    <a:pt x="18588" y="10161"/>
                  </a:cubicBezTo>
                  <a:cubicBezTo>
                    <a:pt x="18105" y="9128"/>
                    <a:pt x="17603" y="8105"/>
                    <a:pt x="17082" y="7092"/>
                  </a:cubicBezTo>
                  <a:lnTo>
                    <a:pt x="16551" y="3382"/>
                  </a:lnTo>
                  <a:lnTo>
                    <a:pt x="15618" y="0"/>
                  </a:lnTo>
                  <a:close/>
                </a:path>
              </a:pathLst>
            </a:custGeom>
            <a:grpFill/>
            <a:ln w="25400" cap="flat">
              <a:noFill/>
              <a:prstDash val="solid"/>
              <a:miter lim="400000"/>
            </a:ln>
            <a:effectLst/>
          </p:spPr>
          <p:txBody>
            <a:bodyPr anchor="ctr"/>
            <a:lstStyle/>
            <a:p>
              <a:pPr algn="ctr"/>
              <a:endParaRPr/>
            </a:p>
          </p:txBody>
        </p:sp>
        <p:sp>
          <p:nvSpPr>
            <p:cNvPr id="110" name="îsḷïḋé">
              <a:extLst>
                <a:ext uri="{FF2B5EF4-FFF2-40B4-BE49-F238E27FC236}">
                  <a16:creationId xmlns:a16="http://schemas.microsoft.com/office/drawing/2014/main" xmlns="" id="{04A4CAB9-B7F1-46A3-9C10-A8C224A15052}"/>
                </a:ext>
              </a:extLst>
            </p:cNvPr>
            <p:cNvSpPr/>
            <p:nvPr/>
          </p:nvSpPr>
          <p:spPr>
            <a:xfrm>
              <a:off x="9187751" y="3843193"/>
              <a:ext cx="329761" cy="381201"/>
            </a:xfrm>
            <a:custGeom>
              <a:avLst/>
              <a:gdLst/>
              <a:ahLst/>
              <a:cxnLst>
                <a:cxn ang="0">
                  <a:pos x="wd2" y="hd2"/>
                </a:cxn>
                <a:cxn ang="5400000">
                  <a:pos x="wd2" y="hd2"/>
                </a:cxn>
                <a:cxn ang="10800000">
                  <a:pos x="wd2" y="hd2"/>
                </a:cxn>
                <a:cxn ang="16200000">
                  <a:pos x="wd2" y="hd2"/>
                </a:cxn>
              </a:cxnLst>
              <a:rect l="0" t="0" r="r" b="b"/>
              <a:pathLst>
                <a:path w="21600" h="21600" extrusionOk="0">
                  <a:moveTo>
                    <a:pt x="17693" y="182"/>
                  </a:moveTo>
                  <a:lnTo>
                    <a:pt x="19070" y="0"/>
                  </a:lnTo>
                  <a:lnTo>
                    <a:pt x="20340" y="1335"/>
                  </a:lnTo>
                  <a:lnTo>
                    <a:pt x="21003" y="2362"/>
                  </a:lnTo>
                  <a:lnTo>
                    <a:pt x="21600" y="2990"/>
                  </a:lnTo>
                  <a:lnTo>
                    <a:pt x="21001" y="3848"/>
                  </a:lnTo>
                  <a:lnTo>
                    <a:pt x="20512" y="4459"/>
                  </a:lnTo>
                  <a:lnTo>
                    <a:pt x="19915" y="5222"/>
                  </a:lnTo>
                  <a:lnTo>
                    <a:pt x="19382" y="6290"/>
                  </a:lnTo>
                  <a:lnTo>
                    <a:pt x="19382" y="7432"/>
                  </a:lnTo>
                  <a:lnTo>
                    <a:pt x="19626" y="8233"/>
                  </a:lnTo>
                  <a:lnTo>
                    <a:pt x="20490" y="9318"/>
                  </a:lnTo>
                  <a:lnTo>
                    <a:pt x="21464" y="10423"/>
                  </a:lnTo>
                  <a:lnTo>
                    <a:pt x="21531" y="12044"/>
                  </a:lnTo>
                  <a:lnTo>
                    <a:pt x="19671" y="12598"/>
                  </a:lnTo>
                  <a:lnTo>
                    <a:pt x="19271" y="13509"/>
                  </a:lnTo>
                  <a:lnTo>
                    <a:pt x="19427" y="14768"/>
                  </a:lnTo>
                  <a:lnTo>
                    <a:pt x="18783" y="15910"/>
                  </a:lnTo>
                  <a:lnTo>
                    <a:pt x="18030" y="16900"/>
                  </a:lnTo>
                  <a:lnTo>
                    <a:pt x="16831" y="17925"/>
                  </a:lnTo>
                  <a:lnTo>
                    <a:pt x="16378" y="19125"/>
                  </a:lnTo>
                  <a:lnTo>
                    <a:pt x="15584" y="20935"/>
                  </a:lnTo>
                  <a:lnTo>
                    <a:pt x="14482" y="21600"/>
                  </a:lnTo>
                  <a:lnTo>
                    <a:pt x="13585" y="21028"/>
                  </a:lnTo>
                  <a:lnTo>
                    <a:pt x="12212" y="20589"/>
                  </a:lnTo>
                  <a:lnTo>
                    <a:pt x="11498" y="20436"/>
                  </a:lnTo>
                  <a:lnTo>
                    <a:pt x="10252" y="20665"/>
                  </a:lnTo>
                  <a:lnTo>
                    <a:pt x="9540" y="20665"/>
                  </a:lnTo>
                  <a:lnTo>
                    <a:pt x="7603" y="20436"/>
                  </a:lnTo>
                  <a:lnTo>
                    <a:pt x="6274" y="20172"/>
                  </a:lnTo>
                  <a:lnTo>
                    <a:pt x="4280" y="19885"/>
                  </a:lnTo>
                  <a:lnTo>
                    <a:pt x="3374" y="19375"/>
                  </a:lnTo>
                  <a:lnTo>
                    <a:pt x="2783" y="17734"/>
                  </a:lnTo>
                  <a:lnTo>
                    <a:pt x="1530" y="16227"/>
                  </a:lnTo>
                  <a:cubicBezTo>
                    <a:pt x="1300" y="15735"/>
                    <a:pt x="1078" y="15241"/>
                    <a:pt x="863" y="14744"/>
                  </a:cubicBezTo>
                  <a:cubicBezTo>
                    <a:pt x="560" y="14044"/>
                    <a:pt x="273" y="13340"/>
                    <a:pt x="0" y="12631"/>
                  </a:cubicBezTo>
                  <a:lnTo>
                    <a:pt x="197" y="11603"/>
                  </a:lnTo>
                  <a:lnTo>
                    <a:pt x="1259" y="10406"/>
                  </a:lnTo>
                  <a:lnTo>
                    <a:pt x="2436" y="9948"/>
                  </a:lnTo>
                  <a:lnTo>
                    <a:pt x="2902" y="10864"/>
                  </a:lnTo>
                  <a:lnTo>
                    <a:pt x="3946" y="11529"/>
                  </a:lnTo>
                  <a:lnTo>
                    <a:pt x="4323" y="10976"/>
                  </a:lnTo>
                  <a:lnTo>
                    <a:pt x="4723" y="9946"/>
                  </a:lnTo>
                  <a:lnTo>
                    <a:pt x="5431" y="9223"/>
                  </a:lnTo>
                  <a:lnTo>
                    <a:pt x="6230" y="8765"/>
                  </a:lnTo>
                  <a:lnTo>
                    <a:pt x="7338" y="8307"/>
                  </a:lnTo>
                  <a:lnTo>
                    <a:pt x="8604" y="7735"/>
                  </a:lnTo>
                  <a:lnTo>
                    <a:pt x="9378" y="7184"/>
                  </a:lnTo>
                  <a:lnTo>
                    <a:pt x="10242" y="5586"/>
                  </a:lnTo>
                  <a:lnTo>
                    <a:pt x="10927" y="5033"/>
                  </a:lnTo>
                  <a:lnTo>
                    <a:pt x="11838" y="4480"/>
                  </a:lnTo>
                  <a:lnTo>
                    <a:pt x="12570" y="4251"/>
                  </a:lnTo>
                  <a:lnTo>
                    <a:pt x="13392" y="4041"/>
                  </a:lnTo>
                  <a:lnTo>
                    <a:pt x="14386" y="3302"/>
                  </a:lnTo>
                  <a:lnTo>
                    <a:pt x="15319" y="2405"/>
                  </a:lnTo>
                  <a:lnTo>
                    <a:pt x="16229" y="1451"/>
                  </a:lnTo>
                  <a:lnTo>
                    <a:pt x="17693" y="182"/>
                  </a:lnTo>
                  <a:close/>
                </a:path>
              </a:pathLst>
            </a:custGeom>
            <a:grpFill/>
            <a:ln w="25400" cap="flat">
              <a:noFill/>
              <a:prstDash val="solid"/>
              <a:miter lim="400000"/>
            </a:ln>
            <a:effectLst/>
          </p:spPr>
          <p:txBody>
            <a:bodyPr anchor="ctr"/>
            <a:lstStyle/>
            <a:p>
              <a:pPr algn="ctr"/>
              <a:endParaRPr/>
            </a:p>
          </p:txBody>
        </p:sp>
        <p:sp>
          <p:nvSpPr>
            <p:cNvPr id="111" name="îšḻîḑe">
              <a:extLst>
                <a:ext uri="{FF2B5EF4-FFF2-40B4-BE49-F238E27FC236}">
                  <a16:creationId xmlns:a16="http://schemas.microsoft.com/office/drawing/2014/main" xmlns="" id="{5E045923-70EE-401F-B874-0CBECA74BEFA}"/>
                </a:ext>
              </a:extLst>
            </p:cNvPr>
            <p:cNvSpPr/>
            <p:nvPr/>
          </p:nvSpPr>
          <p:spPr>
            <a:xfrm>
              <a:off x="9518950" y="4026819"/>
              <a:ext cx="221080" cy="264412"/>
            </a:xfrm>
            <a:custGeom>
              <a:avLst/>
              <a:gdLst/>
              <a:ahLst/>
              <a:cxnLst>
                <a:cxn ang="0">
                  <a:pos x="wd2" y="hd2"/>
                </a:cxn>
                <a:cxn ang="5400000">
                  <a:pos x="wd2" y="hd2"/>
                </a:cxn>
                <a:cxn ang="10800000">
                  <a:pos x="wd2" y="hd2"/>
                </a:cxn>
                <a:cxn ang="16200000">
                  <a:pos x="wd2" y="hd2"/>
                </a:cxn>
              </a:cxnLst>
              <a:rect l="0" t="0" r="r" b="b"/>
              <a:pathLst>
                <a:path w="21600" h="21600" extrusionOk="0">
                  <a:moveTo>
                    <a:pt x="21600" y="10"/>
                  </a:moveTo>
                  <a:lnTo>
                    <a:pt x="19302" y="0"/>
                  </a:lnTo>
                  <a:lnTo>
                    <a:pt x="18507" y="1508"/>
                  </a:lnTo>
                  <a:lnTo>
                    <a:pt x="16888" y="2495"/>
                  </a:lnTo>
                  <a:lnTo>
                    <a:pt x="15588" y="2660"/>
                  </a:lnTo>
                  <a:lnTo>
                    <a:pt x="14223" y="1866"/>
                  </a:lnTo>
                  <a:lnTo>
                    <a:pt x="11000" y="1783"/>
                  </a:lnTo>
                  <a:lnTo>
                    <a:pt x="9523" y="1673"/>
                  </a:lnTo>
                  <a:lnTo>
                    <a:pt x="7078" y="1838"/>
                  </a:lnTo>
                  <a:lnTo>
                    <a:pt x="3910" y="2828"/>
                  </a:lnTo>
                  <a:lnTo>
                    <a:pt x="3328" y="4063"/>
                  </a:lnTo>
                  <a:lnTo>
                    <a:pt x="3249" y="6070"/>
                  </a:lnTo>
                  <a:lnTo>
                    <a:pt x="3252" y="8298"/>
                  </a:lnTo>
                  <a:lnTo>
                    <a:pt x="3450" y="9618"/>
                  </a:lnTo>
                  <a:lnTo>
                    <a:pt x="3152" y="10719"/>
                  </a:lnTo>
                  <a:lnTo>
                    <a:pt x="1267" y="12420"/>
                  </a:lnTo>
                  <a:lnTo>
                    <a:pt x="0" y="14236"/>
                  </a:lnTo>
                  <a:lnTo>
                    <a:pt x="998" y="16436"/>
                  </a:lnTo>
                  <a:lnTo>
                    <a:pt x="1891" y="17340"/>
                  </a:lnTo>
                  <a:lnTo>
                    <a:pt x="2289" y="18739"/>
                  </a:lnTo>
                  <a:lnTo>
                    <a:pt x="1593" y="20390"/>
                  </a:lnTo>
                  <a:lnTo>
                    <a:pt x="2388" y="21600"/>
                  </a:lnTo>
                  <a:lnTo>
                    <a:pt x="4442" y="21352"/>
                  </a:lnTo>
                  <a:lnTo>
                    <a:pt x="5237" y="19733"/>
                  </a:lnTo>
                  <a:lnTo>
                    <a:pt x="4342" y="17643"/>
                  </a:lnTo>
                  <a:lnTo>
                    <a:pt x="3945" y="16161"/>
                  </a:lnTo>
                  <a:cubicBezTo>
                    <a:pt x="4074" y="15650"/>
                    <a:pt x="4347" y="15172"/>
                    <a:pt x="4740" y="14765"/>
                  </a:cubicBezTo>
                  <a:cubicBezTo>
                    <a:pt x="5266" y="14220"/>
                    <a:pt x="5984" y="13826"/>
                    <a:pt x="6793" y="13637"/>
                  </a:cubicBezTo>
                  <a:lnTo>
                    <a:pt x="8040" y="13310"/>
                  </a:lnTo>
                  <a:lnTo>
                    <a:pt x="8802" y="14576"/>
                  </a:lnTo>
                  <a:lnTo>
                    <a:pt x="8802" y="16635"/>
                  </a:lnTo>
                  <a:cubicBezTo>
                    <a:pt x="9210" y="17046"/>
                    <a:pt x="9677" y="17415"/>
                    <a:pt x="10193" y="17732"/>
                  </a:cubicBezTo>
                  <a:cubicBezTo>
                    <a:pt x="10742" y="18070"/>
                    <a:pt x="11342" y="18347"/>
                    <a:pt x="11978" y="18557"/>
                  </a:cubicBezTo>
                  <a:cubicBezTo>
                    <a:pt x="12325" y="18437"/>
                    <a:pt x="12624" y="18237"/>
                    <a:pt x="12839" y="17979"/>
                  </a:cubicBezTo>
                  <a:cubicBezTo>
                    <a:pt x="13328" y="17393"/>
                    <a:pt x="13328" y="16616"/>
                    <a:pt x="12839" y="16030"/>
                  </a:cubicBezTo>
                  <a:lnTo>
                    <a:pt x="12209" y="14548"/>
                  </a:lnTo>
                  <a:cubicBezTo>
                    <a:pt x="11711" y="14198"/>
                    <a:pt x="11335" y="13743"/>
                    <a:pt x="11120" y="13231"/>
                  </a:cubicBezTo>
                  <a:cubicBezTo>
                    <a:pt x="10817" y="12506"/>
                    <a:pt x="10852" y="11712"/>
                    <a:pt x="11220" y="11007"/>
                  </a:cubicBezTo>
                  <a:lnTo>
                    <a:pt x="12512" y="9934"/>
                  </a:lnTo>
                  <a:lnTo>
                    <a:pt x="14201" y="9109"/>
                  </a:lnTo>
                  <a:lnTo>
                    <a:pt x="15352" y="8700"/>
                  </a:lnTo>
                  <a:lnTo>
                    <a:pt x="14756" y="7572"/>
                  </a:lnTo>
                  <a:lnTo>
                    <a:pt x="12081" y="7903"/>
                  </a:lnTo>
                  <a:lnTo>
                    <a:pt x="8450" y="9109"/>
                  </a:lnTo>
                  <a:cubicBezTo>
                    <a:pt x="7962" y="9001"/>
                    <a:pt x="7496" y="8834"/>
                    <a:pt x="7067" y="8614"/>
                  </a:cubicBezTo>
                  <a:cubicBezTo>
                    <a:pt x="6290" y="8217"/>
                    <a:pt x="5653" y="7659"/>
                    <a:pt x="5216" y="6995"/>
                  </a:cubicBezTo>
                  <a:cubicBezTo>
                    <a:pt x="5085" y="6422"/>
                    <a:pt x="5085" y="5835"/>
                    <a:pt x="5216" y="5262"/>
                  </a:cubicBezTo>
                  <a:cubicBezTo>
                    <a:pt x="5343" y="4707"/>
                    <a:pt x="5600" y="4165"/>
                    <a:pt x="6106" y="3787"/>
                  </a:cubicBezTo>
                  <a:cubicBezTo>
                    <a:pt x="6720" y="3329"/>
                    <a:pt x="7565" y="3206"/>
                    <a:pt x="8388" y="3154"/>
                  </a:cubicBezTo>
                  <a:cubicBezTo>
                    <a:pt x="9337" y="3095"/>
                    <a:pt x="10291" y="3113"/>
                    <a:pt x="11236" y="3209"/>
                  </a:cubicBezTo>
                  <a:lnTo>
                    <a:pt x="12594" y="3347"/>
                  </a:lnTo>
                  <a:lnTo>
                    <a:pt x="13886" y="3787"/>
                  </a:lnTo>
                  <a:lnTo>
                    <a:pt x="15045" y="4475"/>
                  </a:lnTo>
                  <a:lnTo>
                    <a:pt x="16900" y="4695"/>
                  </a:lnTo>
                  <a:cubicBezTo>
                    <a:pt x="17689" y="4733"/>
                    <a:pt x="18466" y="4527"/>
                    <a:pt x="19083" y="4117"/>
                  </a:cubicBezTo>
                  <a:cubicBezTo>
                    <a:pt x="19535" y="3816"/>
                    <a:pt x="19878" y="3418"/>
                    <a:pt x="20076" y="2965"/>
                  </a:cubicBezTo>
                  <a:lnTo>
                    <a:pt x="21434" y="1511"/>
                  </a:lnTo>
                  <a:lnTo>
                    <a:pt x="21600" y="10"/>
                  </a:lnTo>
                  <a:close/>
                </a:path>
              </a:pathLst>
            </a:custGeom>
            <a:grpFill/>
            <a:ln w="25400" cap="flat">
              <a:noFill/>
              <a:prstDash val="solid"/>
              <a:miter lim="400000"/>
            </a:ln>
            <a:effectLst/>
          </p:spPr>
          <p:txBody>
            <a:bodyPr anchor="ctr"/>
            <a:lstStyle/>
            <a:p>
              <a:pPr algn="ctr"/>
              <a:endParaRPr/>
            </a:p>
          </p:txBody>
        </p:sp>
        <p:sp>
          <p:nvSpPr>
            <p:cNvPr id="112" name="íṣ1îḍé">
              <a:extLst>
                <a:ext uri="{FF2B5EF4-FFF2-40B4-BE49-F238E27FC236}">
                  <a16:creationId xmlns:a16="http://schemas.microsoft.com/office/drawing/2014/main" xmlns="" id="{BB0F19F6-9A39-40C1-8DA6-0166C379F39E}"/>
                </a:ext>
              </a:extLst>
            </p:cNvPr>
            <p:cNvSpPr/>
            <p:nvPr/>
          </p:nvSpPr>
          <p:spPr>
            <a:xfrm>
              <a:off x="9816350" y="3993819"/>
              <a:ext cx="41001" cy="103795"/>
            </a:xfrm>
            <a:custGeom>
              <a:avLst/>
              <a:gdLst/>
              <a:ahLst/>
              <a:cxnLst>
                <a:cxn ang="0">
                  <a:pos x="wd2" y="hd2"/>
                </a:cxn>
                <a:cxn ang="5400000">
                  <a:pos x="wd2" y="hd2"/>
                </a:cxn>
                <a:cxn ang="10800000">
                  <a:pos x="wd2" y="hd2"/>
                </a:cxn>
                <a:cxn ang="16200000">
                  <a:pos x="wd2" y="hd2"/>
                </a:cxn>
              </a:cxnLst>
              <a:rect l="0" t="0" r="r" b="b"/>
              <a:pathLst>
                <a:path w="21600" h="21600" extrusionOk="0">
                  <a:moveTo>
                    <a:pt x="17255" y="0"/>
                  </a:moveTo>
                  <a:lnTo>
                    <a:pt x="9754" y="981"/>
                  </a:lnTo>
                  <a:lnTo>
                    <a:pt x="6086" y="3566"/>
                  </a:lnTo>
                  <a:lnTo>
                    <a:pt x="1417" y="5861"/>
                  </a:lnTo>
                  <a:lnTo>
                    <a:pt x="4076" y="9434"/>
                  </a:lnTo>
                  <a:lnTo>
                    <a:pt x="6254" y="12097"/>
                  </a:lnTo>
                  <a:lnTo>
                    <a:pt x="3575" y="14050"/>
                  </a:lnTo>
                  <a:lnTo>
                    <a:pt x="383" y="15872"/>
                  </a:lnTo>
                  <a:lnTo>
                    <a:pt x="0" y="19016"/>
                  </a:lnTo>
                  <a:lnTo>
                    <a:pt x="9298" y="21600"/>
                  </a:lnTo>
                  <a:lnTo>
                    <a:pt x="16777" y="20549"/>
                  </a:lnTo>
                  <a:lnTo>
                    <a:pt x="17849" y="16774"/>
                  </a:lnTo>
                  <a:lnTo>
                    <a:pt x="17849" y="12999"/>
                  </a:lnTo>
                  <a:lnTo>
                    <a:pt x="14300" y="9426"/>
                  </a:lnTo>
                  <a:lnTo>
                    <a:pt x="11643" y="6290"/>
                  </a:lnTo>
                  <a:lnTo>
                    <a:pt x="13250" y="4118"/>
                  </a:lnTo>
                  <a:lnTo>
                    <a:pt x="21600" y="2454"/>
                  </a:lnTo>
                  <a:lnTo>
                    <a:pt x="17255" y="0"/>
                  </a:lnTo>
                  <a:close/>
                </a:path>
              </a:pathLst>
            </a:custGeom>
            <a:grpFill/>
            <a:ln w="25400" cap="flat">
              <a:noFill/>
              <a:prstDash val="solid"/>
              <a:miter lim="400000"/>
            </a:ln>
            <a:effectLst/>
          </p:spPr>
          <p:txBody>
            <a:bodyPr anchor="ctr"/>
            <a:lstStyle/>
            <a:p>
              <a:pPr algn="ctr"/>
              <a:endParaRPr/>
            </a:p>
          </p:txBody>
        </p:sp>
        <p:sp>
          <p:nvSpPr>
            <p:cNvPr id="113" name="îṩḻîḓè">
              <a:extLst>
                <a:ext uri="{FF2B5EF4-FFF2-40B4-BE49-F238E27FC236}">
                  <a16:creationId xmlns:a16="http://schemas.microsoft.com/office/drawing/2014/main" xmlns="" id="{C8CD6823-B7BE-4C19-A085-C159095C04DE}"/>
                </a:ext>
              </a:extLst>
            </p:cNvPr>
            <p:cNvSpPr/>
            <p:nvPr/>
          </p:nvSpPr>
          <p:spPr>
            <a:xfrm>
              <a:off x="9834437" y="4184237"/>
              <a:ext cx="82580" cy="37553"/>
            </a:xfrm>
            <a:custGeom>
              <a:avLst/>
              <a:gdLst/>
              <a:ahLst/>
              <a:cxnLst>
                <a:cxn ang="0">
                  <a:pos x="wd2" y="hd2"/>
                </a:cxn>
                <a:cxn ang="5400000">
                  <a:pos x="wd2" y="hd2"/>
                </a:cxn>
                <a:cxn ang="10800000">
                  <a:pos x="wd2" y="hd2"/>
                </a:cxn>
                <a:cxn ang="16200000">
                  <a:pos x="wd2" y="hd2"/>
                </a:cxn>
              </a:cxnLst>
              <a:rect l="0" t="0" r="r" b="b"/>
              <a:pathLst>
                <a:path w="21500" h="19363" extrusionOk="0">
                  <a:moveTo>
                    <a:pt x="5683" y="318"/>
                  </a:moveTo>
                  <a:lnTo>
                    <a:pt x="1027" y="1360"/>
                  </a:lnTo>
                  <a:lnTo>
                    <a:pt x="0" y="7059"/>
                  </a:lnTo>
                  <a:lnTo>
                    <a:pt x="2914" y="13850"/>
                  </a:lnTo>
                  <a:lnTo>
                    <a:pt x="8729" y="12808"/>
                  </a:lnTo>
                  <a:lnTo>
                    <a:pt x="9876" y="18864"/>
                  </a:lnTo>
                  <a:lnTo>
                    <a:pt x="14356" y="19363"/>
                  </a:lnTo>
                  <a:cubicBezTo>
                    <a:pt x="15680" y="17818"/>
                    <a:pt x="17000" y="16262"/>
                    <a:pt x="18317" y="14697"/>
                  </a:cubicBezTo>
                  <a:cubicBezTo>
                    <a:pt x="19936" y="12772"/>
                    <a:pt x="21600" y="10321"/>
                    <a:pt x="21495" y="6712"/>
                  </a:cubicBezTo>
                  <a:cubicBezTo>
                    <a:pt x="21234" y="-2237"/>
                    <a:pt x="14529" y="-2237"/>
                    <a:pt x="14268" y="6712"/>
                  </a:cubicBezTo>
                  <a:lnTo>
                    <a:pt x="10052" y="5498"/>
                  </a:lnTo>
                  <a:lnTo>
                    <a:pt x="5683" y="318"/>
                  </a:lnTo>
                  <a:close/>
                </a:path>
              </a:pathLst>
            </a:custGeom>
            <a:grpFill/>
            <a:ln w="25400" cap="flat">
              <a:noFill/>
              <a:prstDash val="solid"/>
              <a:miter lim="400000"/>
            </a:ln>
            <a:effectLst/>
          </p:spPr>
          <p:txBody>
            <a:bodyPr anchor="ctr"/>
            <a:lstStyle/>
            <a:p>
              <a:pPr algn="ctr"/>
              <a:endParaRPr/>
            </a:p>
          </p:txBody>
        </p:sp>
        <p:sp>
          <p:nvSpPr>
            <p:cNvPr id="114" name="íšḻîḍê">
              <a:extLst>
                <a:ext uri="{FF2B5EF4-FFF2-40B4-BE49-F238E27FC236}">
                  <a16:creationId xmlns:a16="http://schemas.microsoft.com/office/drawing/2014/main" xmlns="" id="{53E21E8B-3FBE-42F5-B2AA-9B88041D8155}"/>
                </a:ext>
              </a:extLst>
            </p:cNvPr>
            <p:cNvSpPr/>
            <p:nvPr/>
          </p:nvSpPr>
          <p:spPr>
            <a:xfrm>
              <a:off x="9664278" y="4387494"/>
              <a:ext cx="133525" cy="80961"/>
            </a:xfrm>
            <a:custGeom>
              <a:avLst/>
              <a:gdLst/>
              <a:ahLst/>
              <a:cxnLst>
                <a:cxn ang="0">
                  <a:pos x="wd2" y="hd2"/>
                </a:cxn>
                <a:cxn ang="5400000">
                  <a:pos x="wd2" y="hd2"/>
                </a:cxn>
                <a:cxn ang="10800000">
                  <a:pos x="wd2" y="hd2"/>
                </a:cxn>
                <a:cxn ang="16200000">
                  <a:pos x="wd2" y="hd2"/>
                </a:cxn>
              </a:cxnLst>
              <a:rect l="0" t="0" r="r" b="b"/>
              <a:pathLst>
                <a:path w="21600" h="21600" extrusionOk="0">
                  <a:moveTo>
                    <a:pt x="14152" y="0"/>
                  </a:moveTo>
                  <a:lnTo>
                    <a:pt x="10628" y="460"/>
                  </a:lnTo>
                  <a:lnTo>
                    <a:pt x="7726" y="4319"/>
                  </a:lnTo>
                  <a:lnTo>
                    <a:pt x="5627" y="8451"/>
                  </a:lnTo>
                  <a:lnTo>
                    <a:pt x="4174" y="14357"/>
                  </a:lnTo>
                  <a:lnTo>
                    <a:pt x="1935" y="16154"/>
                  </a:lnTo>
                  <a:lnTo>
                    <a:pt x="0" y="18468"/>
                  </a:lnTo>
                  <a:lnTo>
                    <a:pt x="1106" y="21600"/>
                  </a:lnTo>
                  <a:lnTo>
                    <a:pt x="6381" y="17839"/>
                  </a:lnTo>
                  <a:lnTo>
                    <a:pt x="8410" y="9597"/>
                  </a:lnTo>
                  <a:lnTo>
                    <a:pt x="11042" y="7530"/>
                  </a:lnTo>
                  <a:lnTo>
                    <a:pt x="13668" y="8597"/>
                  </a:lnTo>
                  <a:lnTo>
                    <a:pt x="17384" y="8597"/>
                  </a:lnTo>
                  <a:lnTo>
                    <a:pt x="21600" y="6531"/>
                  </a:lnTo>
                  <a:lnTo>
                    <a:pt x="19790" y="883"/>
                  </a:lnTo>
                  <a:lnTo>
                    <a:pt x="16677" y="3399"/>
                  </a:lnTo>
                  <a:lnTo>
                    <a:pt x="14152" y="0"/>
                  </a:lnTo>
                  <a:close/>
                </a:path>
              </a:pathLst>
            </a:custGeom>
            <a:grpFill/>
            <a:ln w="25400" cap="flat">
              <a:noFill/>
              <a:prstDash val="solid"/>
              <a:miter lim="400000"/>
            </a:ln>
            <a:effectLst/>
          </p:spPr>
          <p:txBody>
            <a:bodyPr anchor="ctr"/>
            <a:lstStyle/>
            <a:p>
              <a:pPr algn="ctr"/>
              <a:endParaRPr/>
            </a:p>
          </p:txBody>
        </p:sp>
        <p:sp>
          <p:nvSpPr>
            <p:cNvPr id="115" name="ïŝḻiḋé">
              <a:extLst>
                <a:ext uri="{FF2B5EF4-FFF2-40B4-BE49-F238E27FC236}">
                  <a16:creationId xmlns:a16="http://schemas.microsoft.com/office/drawing/2014/main" xmlns="" id="{857E4AC2-6A88-4F8F-A89D-78A8CE07B2C4}"/>
                </a:ext>
              </a:extLst>
            </p:cNvPr>
            <p:cNvSpPr/>
            <p:nvPr/>
          </p:nvSpPr>
          <p:spPr>
            <a:xfrm>
              <a:off x="9557284" y="4379124"/>
              <a:ext cx="90437" cy="43332"/>
            </a:xfrm>
            <a:custGeom>
              <a:avLst/>
              <a:gdLst/>
              <a:ahLst/>
              <a:cxnLst>
                <a:cxn ang="0">
                  <a:pos x="wd2" y="hd2"/>
                </a:cxn>
                <a:cxn ang="5400000">
                  <a:pos x="wd2" y="hd2"/>
                </a:cxn>
                <a:cxn ang="10800000">
                  <a:pos x="wd2" y="hd2"/>
                </a:cxn>
                <a:cxn ang="16200000">
                  <a:pos x="wd2" y="hd2"/>
                </a:cxn>
              </a:cxnLst>
              <a:rect l="0" t="0" r="r" b="b"/>
              <a:pathLst>
                <a:path w="20127" h="20202" extrusionOk="0">
                  <a:moveTo>
                    <a:pt x="8120" y="1413"/>
                  </a:moveTo>
                  <a:lnTo>
                    <a:pt x="2989" y="0"/>
                  </a:lnTo>
                  <a:lnTo>
                    <a:pt x="0" y="4386"/>
                  </a:lnTo>
                  <a:lnTo>
                    <a:pt x="2074" y="13178"/>
                  </a:lnTo>
                  <a:lnTo>
                    <a:pt x="6156" y="20202"/>
                  </a:lnTo>
                  <a:lnTo>
                    <a:pt x="9392" y="20202"/>
                  </a:lnTo>
                  <a:cubicBezTo>
                    <a:pt x="9507" y="17730"/>
                    <a:pt x="10179" y="15518"/>
                    <a:pt x="11202" y="14238"/>
                  </a:cubicBezTo>
                  <a:cubicBezTo>
                    <a:pt x="12897" y="12117"/>
                    <a:pt x="14975" y="13081"/>
                    <a:pt x="16937" y="12982"/>
                  </a:cubicBezTo>
                  <a:cubicBezTo>
                    <a:pt x="17858" y="12935"/>
                    <a:pt x="18816" y="12577"/>
                    <a:pt x="19418" y="11137"/>
                  </a:cubicBezTo>
                  <a:cubicBezTo>
                    <a:pt x="21600" y="5910"/>
                    <a:pt x="18293" y="-1398"/>
                    <a:pt x="15654" y="2817"/>
                  </a:cubicBezTo>
                  <a:lnTo>
                    <a:pt x="11513" y="7369"/>
                  </a:lnTo>
                  <a:lnTo>
                    <a:pt x="8120" y="1413"/>
                  </a:lnTo>
                  <a:close/>
                </a:path>
              </a:pathLst>
            </a:custGeom>
            <a:grpFill/>
            <a:ln w="25400" cap="flat">
              <a:noFill/>
              <a:prstDash val="solid"/>
              <a:miter lim="400000"/>
            </a:ln>
            <a:effectLst/>
          </p:spPr>
          <p:txBody>
            <a:bodyPr anchor="ctr"/>
            <a:lstStyle/>
            <a:p>
              <a:pPr algn="ctr"/>
              <a:endParaRPr/>
            </a:p>
          </p:txBody>
        </p:sp>
        <p:sp>
          <p:nvSpPr>
            <p:cNvPr id="116" name="iṣ1ïďé">
              <a:extLst>
                <a:ext uri="{FF2B5EF4-FFF2-40B4-BE49-F238E27FC236}">
                  <a16:creationId xmlns:a16="http://schemas.microsoft.com/office/drawing/2014/main" xmlns="" id="{CD23C000-86C4-4B7E-AC59-0D6882C8BA6F}"/>
                </a:ext>
              </a:extLst>
            </p:cNvPr>
            <p:cNvSpPr/>
            <p:nvPr/>
          </p:nvSpPr>
          <p:spPr>
            <a:xfrm>
              <a:off x="9429485" y="4387992"/>
              <a:ext cx="74217" cy="35014"/>
            </a:xfrm>
            <a:custGeom>
              <a:avLst/>
              <a:gdLst/>
              <a:ahLst/>
              <a:cxnLst>
                <a:cxn ang="0">
                  <a:pos x="wd2" y="hd2"/>
                </a:cxn>
                <a:cxn ang="5400000">
                  <a:pos x="wd2" y="hd2"/>
                </a:cxn>
                <a:cxn ang="10800000">
                  <a:pos x="wd2" y="hd2"/>
                </a:cxn>
                <a:cxn ang="16200000">
                  <a:pos x="wd2" y="hd2"/>
                </a:cxn>
              </a:cxnLst>
              <a:rect l="0" t="0" r="r" b="b"/>
              <a:pathLst>
                <a:path w="21600" h="21600" extrusionOk="0">
                  <a:moveTo>
                    <a:pt x="11859" y="1149"/>
                  </a:moveTo>
                  <a:lnTo>
                    <a:pt x="16794" y="1980"/>
                  </a:lnTo>
                  <a:lnTo>
                    <a:pt x="20811" y="5943"/>
                  </a:lnTo>
                  <a:lnTo>
                    <a:pt x="21600" y="15447"/>
                  </a:lnTo>
                  <a:lnTo>
                    <a:pt x="15100" y="14824"/>
                  </a:lnTo>
                  <a:lnTo>
                    <a:pt x="10412" y="21600"/>
                  </a:lnTo>
                  <a:lnTo>
                    <a:pt x="4161" y="15786"/>
                  </a:lnTo>
                  <a:lnTo>
                    <a:pt x="0" y="8515"/>
                  </a:lnTo>
                  <a:lnTo>
                    <a:pt x="3564" y="3114"/>
                  </a:lnTo>
                  <a:lnTo>
                    <a:pt x="8770" y="0"/>
                  </a:lnTo>
                  <a:lnTo>
                    <a:pt x="11859" y="1149"/>
                  </a:lnTo>
                  <a:close/>
                </a:path>
              </a:pathLst>
            </a:custGeom>
            <a:grpFill/>
            <a:ln w="25400" cap="flat">
              <a:noFill/>
              <a:prstDash val="solid"/>
              <a:miter lim="400000"/>
            </a:ln>
            <a:effectLst/>
          </p:spPr>
          <p:txBody>
            <a:bodyPr anchor="ctr"/>
            <a:lstStyle/>
            <a:p>
              <a:pPr algn="ctr"/>
              <a:endParaRPr/>
            </a:p>
          </p:txBody>
        </p:sp>
        <p:sp>
          <p:nvSpPr>
            <p:cNvPr id="117" name="íṣḻiḑè">
              <a:extLst>
                <a:ext uri="{FF2B5EF4-FFF2-40B4-BE49-F238E27FC236}">
                  <a16:creationId xmlns:a16="http://schemas.microsoft.com/office/drawing/2014/main" xmlns="" id="{7F39289E-7943-4447-B9C6-1777F08A415E}"/>
                </a:ext>
              </a:extLst>
            </p:cNvPr>
            <p:cNvSpPr/>
            <p:nvPr/>
          </p:nvSpPr>
          <p:spPr>
            <a:xfrm>
              <a:off x="9520068" y="4428015"/>
              <a:ext cx="55095" cy="31317"/>
            </a:xfrm>
            <a:custGeom>
              <a:avLst/>
              <a:gdLst/>
              <a:ahLst/>
              <a:cxnLst>
                <a:cxn ang="0">
                  <a:pos x="wd2" y="hd2"/>
                </a:cxn>
                <a:cxn ang="5400000">
                  <a:pos x="wd2" y="hd2"/>
                </a:cxn>
                <a:cxn ang="10800000">
                  <a:pos x="wd2" y="hd2"/>
                </a:cxn>
                <a:cxn ang="16200000">
                  <a:pos x="wd2" y="hd2"/>
                </a:cxn>
              </a:cxnLst>
              <a:rect l="0" t="0" r="r" b="b"/>
              <a:pathLst>
                <a:path w="21600" h="21600" extrusionOk="0">
                  <a:moveTo>
                    <a:pt x="7893" y="1028"/>
                  </a:moveTo>
                  <a:lnTo>
                    <a:pt x="16832" y="971"/>
                  </a:lnTo>
                  <a:lnTo>
                    <a:pt x="20420" y="11208"/>
                  </a:lnTo>
                  <a:lnTo>
                    <a:pt x="21600" y="21600"/>
                  </a:lnTo>
                  <a:lnTo>
                    <a:pt x="16982" y="18870"/>
                  </a:lnTo>
                  <a:lnTo>
                    <a:pt x="11664" y="14489"/>
                  </a:lnTo>
                  <a:lnTo>
                    <a:pt x="5019" y="13095"/>
                  </a:lnTo>
                  <a:lnTo>
                    <a:pt x="0" y="8275"/>
                  </a:lnTo>
                  <a:lnTo>
                    <a:pt x="451" y="0"/>
                  </a:lnTo>
                  <a:lnTo>
                    <a:pt x="7893" y="1028"/>
                  </a:lnTo>
                  <a:close/>
                </a:path>
              </a:pathLst>
            </a:custGeom>
            <a:grpFill/>
            <a:ln w="25400" cap="flat">
              <a:noFill/>
              <a:prstDash val="solid"/>
              <a:miter lim="400000"/>
            </a:ln>
            <a:effectLst/>
          </p:spPr>
          <p:txBody>
            <a:bodyPr anchor="ctr"/>
            <a:lstStyle/>
            <a:p>
              <a:pPr algn="ctr"/>
              <a:endParaRPr/>
            </a:p>
          </p:txBody>
        </p:sp>
        <p:sp>
          <p:nvSpPr>
            <p:cNvPr id="118" name="iSḷïdê">
              <a:extLst>
                <a:ext uri="{FF2B5EF4-FFF2-40B4-BE49-F238E27FC236}">
                  <a16:creationId xmlns:a16="http://schemas.microsoft.com/office/drawing/2014/main" xmlns="" id="{A2BB5A96-8295-4256-9387-67B786202305}"/>
                </a:ext>
              </a:extLst>
            </p:cNvPr>
            <p:cNvSpPr/>
            <p:nvPr/>
          </p:nvSpPr>
          <p:spPr>
            <a:xfrm>
              <a:off x="9067733" y="4304888"/>
              <a:ext cx="331335" cy="94555"/>
            </a:xfrm>
            <a:custGeom>
              <a:avLst/>
              <a:gdLst/>
              <a:ahLst/>
              <a:cxnLst>
                <a:cxn ang="0">
                  <a:pos x="wd2" y="hd2"/>
                </a:cxn>
                <a:cxn ang="5400000">
                  <a:pos x="wd2" y="hd2"/>
                </a:cxn>
                <a:cxn ang="10800000">
                  <a:pos x="wd2" y="hd2"/>
                </a:cxn>
                <a:cxn ang="16200000">
                  <a:pos x="wd2" y="hd2"/>
                </a:cxn>
              </a:cxnLst>
              <a:rect l="0" t="0" r="r" b="b"/>
              <a:pathLst>
                <a:path w="21600" h="21600" extrusionOk="0">
                  <a:moveTo>
                    <a:pt x="3462" y="0"/>
                  </a:moveTo>
                  <a:lnTo>
                    <a:pt x="5763" y="1193"/>
                  </a:lnTo>
                  <a:lnTo>
                    <a:pt x="7140" y="6505"/>
                  </a:lnTo>
                  <a:lnTo>
                    <a:pt x="8532" y="9504"/>
                  </a:lnTo>
                  <a:lnTo>
                    <a:pt x="10248" y="8812"/>
                  </a:lnTo>
                  <a:lnTo>
                    <a:pt x="11883" y="6582"/>
                  </a:lnTo>
                  <a:lnTo>
                    <a:pt x="13403" y="5274"/>
                  </a:lnTo>
                  <a:lnTo>
                    <a:pt x="14790" y="7803"/>
                  </a:lnTo>
                  <a:lnTo>
                    <a:pt x="15917" y="11562"/>
                  </a:lnTo>
                  <a:lnTo>
                    <a:pt x="17221" y="12706"/>
                  </a:lnTo>
                  <a:lnTo>
                    <a:pt x="18945" y="12706"/>
                  </a:lnTo>
                  <a:lnTo>
                    <a:pt x="21465" y="16859"/>
                  </a:lnTo>
                  <a:lnTo>
                    <a:pt x="21600" y="19533"/>
                  </a:lnTo>
                  <a:lnTo>
                    <a:pt x="21006" y="21369"/>
                  </a:lnTo>
                  <a:lnTo>
                    <a:pt x="19970" y="21600"/>
                  </a:lnTo>
                  <a:lnTo>
                    <a:pt x="18003" y="19138"/>
                  </a:lnTo>
                  <a:lnTo>
                    <a:pt x="15022" y="18215"/>
                  </a:lnTo>
                  <a:lnTo>
                    <a:pt x="11204" y="18215"/>
                  </a:lnTo>
                  <a:lnTo>
                    <a:pt x="9900" y="15985"/>
                  </a:lnTo>
                  <a:lnTo>
                    <a:pt x="8817" y="13601"/>
                  </a:lnTo>
                  <a:lnTo>
                    <a:pt x="7759" y="13380"/>
                  </a:lnTo>
                  <a:lnTo>
                    <a:pt x="6457" y="15686"/>
                  </a:lnTo>
                  <a:cubicBezTo>
                    <a:pt x="6016" y="15792"/>
                    <a:pt x="5574" y="15767"/>
                    <a:pt x="5134" y="15610"/>
                  </a:cubicBezTo>
                  <a:cubicBezTo>
                    <a:pt x="4240" y="15293"/>
                    <a:pt x="3369" y="14440"/>
                    <a:pt x="2559" y="13091"/>
                  </a:cubicBezTo>
                  <a:cubicBezTo>
                    <a:pt x="2427" y="12283"/>
                    <a:pt x="2248" y="11576"/>
                    <a:pt x="2036" y="11014"/>
                  </a:cubicBezTo>
                  <a:cubicBezTo>
                    <a:pt x="1623" y="9923"/>
                    <a:pt x="1105" y="9427"/>
                    <a:pt x="590" y="9629"/>
                  </a:cubicBezTo>
                  <a:lnTo>
                    <a:pt x="0" y="6938"/>
                  </a:lnTo>
                  <a:lnTo>
                    <a:pt x="743" y="3332"/>
                  </a:lnTo>
                  <a:lnTo>
                    <a:pt x="1495" y="2410"/>
                  </a:lnTo>
                  <a:lnTo>
                    <a:pt x="3462" y="0"/>
                  </a:lnTo>
                  <a:close/>
                </a:path>
              </a:pathLst>
            </a:custGeom>
            <a:grpFill/>
            <a:ln w="25400" cap="flat">
              <a:noFill/>
              <a:prstDash val="solid"/>
              <a:miter lim="400000"/>
            </a:ln>
            <a:effectLst/>
          </p:spPr>
          <p:txBody>
            <a:bodyPr anchor="ctr"/>
            <a:lstStyle/>
            <a:p>
              <a:pPr algn="ctr"/>
              <a:endParaRPr/>
            </a:p>
          </p:txBody>
        </p:sp>
        <p:sp>
          <p:nvSpPr>
            <p:cNvPr id="119" name="ïsľíḓè">
              <a:extLst>
                <a:ext uri="{FF2B5EF4-FFF2-40B4-BE49-F238E27FC236}">
                  <a16:creationId xmlns:a16="http://schemas.microsoft.com/office/drawing/2014/main" xmlns="" id="{CEB3CC25-1B27-4FCA-BABA-80D8EA1F1E33}"/>
                </a:ext>
              </a:extLst>
            </p:cNvPr>
            <p:cNvSpPr/>
            <p:nvPr/>
          </p:nvSpPr>
          <p:spPr>
            <a:xfrm>
              <a:off x="8739813" y="3881623"/>
              <a:ext cx="352969" cy="414364"/>
            </a:xfrm>
            <a:custGeom>
              <a:avLst/>
              <a:gdLst/>
              <a:ahLst/>
              <a:cxnLst>
                <a:cxn ang="0">
                  <a:pos x="wd2" y="hd2"/>
                </a:cxn>
                <a:cxn ang="5400000">
                  <a:pos x="wd2" y="hd2"/>
                </a:cxn>
                <a:cxn ang="10800000">
                  <a:pos x="wd2" y="hd2"/>
                </a:cxn>
                <a:cxn ang="16200000">
                  <a:pos x="wd2" y="hd2"/>
                </a:cxn>
              </a:cxnLst>
              <a:rect l="0" t="0" r="r" b="b"/>
              <a:pathLst>
                <a:path w="21600" h="21600" extrusionOk="0">
                  <a:moveTo>
                    <a:pt x="0" y="184"/>
                  </a:moveTo>
                  <a:lnTo>
                    <a:pt x="993" y="0"/>
                  </a:lnTo>
                  <a:lnTo>
                    <a:pt x="1986" y="598"/>
                  </a:lnTo>
                  <a:lnTo>
                    <a:pt x="2816" y="1157"/>
                  </a:lnTo>
                  <a:lnTo>
                    <a:pt x="4289" y="1420"/>
                  </a:lnTo>
                  <a:lnTo>
                    <a:pt x="5451" y="2210"/>
                  </a:lnTo>
                  <a:lnTo>
                    <a:pt x="5555" y="3015"/>
                  </a:lnTo>
                  <a:lnTo>
                    <a:pt x="6776" y="3171"/>
                  </a:lnTo>
                  <a:lnTo>
                    <a:pt x="7274" y="4172"/>
                  </a:lnTo>
                  <a:lnTo>
                    <a:pt x="7521" y="5067"/>
                  </a:lnTo>
                  <a:lnTo>
                    <a:pt x="8703" y="5646"/>
                  </a:lnTo>
                  <a:lnTo>
                    <a:pt x="10010" y="6313"/>
                  </a:lnTo>
                  <a:lnTo>
                    <a:pt x="11379" y="7204"/>
                  </a:lnTo>
                  <a:lnTo>
                    <a:pt x="13037" y="8026"/>
                  </a:lnTo>
                  <a:lnTo>
                    <a:pt x="14033" y="8799"/>
                  </a:lnTo>
                  <a:lnTo>
                    <a:pt x="14551" y="9185"/>
                  </a:lnTo>
                  <a:lnTo>
                    <a:pt x="15132" y="9746"/>
                  </a:lnTo>
                  <a:lnTo>
                    <a:pt x="15630" y="10424"/>
                  </a:lnTo>
                  <a:lnTo>
                    <a:pt x="15570" y="11405"/>
                  </a:lnTo>
                  <a:lnTo>
                    <a:pt x="15570" y="12087"/>
                  </a:lnTo>
                  <a:lnTo>
                    <a:pt x="16649" y="12471"/>
                  </a:lnTo>
                  <a:lnTo>
                    <a:pt x="17617" y="13079"/>
                  </a:lnTo>
                  <a:lnTo>
                    <a:pt x="17866" y="14746"/>
                  </a:lnTo>
                  <a:lnTo>
                    <a:pt x="19276" y="15306"/>
                  </a:lnTo>
                  <a:lnTo>
                    <a:pt x="20065" y="16197"/>
                  </a:lnTo>
                  <a:lnTo>
                    <a:pt x="20874" y="16512"/>
                  </a:lnTo>
                  <a:lnTo>
                    <a:pt x="21247" y="17881"/>
                  </a:lnTo>
                  <a:lnTo>
                    <a:pt x="21600" y="18880"/>
                  </a:lnTo>
                  <a:lnTo>
                    <a:pt x="20980" y="20073"/>
                  </a:lnTo>
                  <a:lnTo>
                    <a:pt x="19738" y="21284"/>
                  </a:lnTo>
                  <a:lnTo>
                    <a:pt x="18825" y="21600"/>
                  </a:lnTo>
                  <a:lnTo>
                    <a:pt x="17920" y="20918"/>
                  </a:lnTo>
                  <a:lnTo>
                    <a:pt x="16761" y="20657"/>
                  </a:lnTo>
                  <a:lnTo>
                    <a:pt x="16221" y="20130"/>
                  </a:lnTo>
                  <a:lnTo>
                    <a:pt x="15871" y="19375"/>
                  </a:lnTo>
                  <a:lnTo>
                    <a:pt x="14730" y="18518"/>
                  </a:lnTo>
                  <a:lnTo>
                    <a:pt x="12845" y="16958"/>
                  </a:lnTo>
                  <a:cubicBezTo>
                    <a:pt x="12017" y="16567"/>
                    <a:pt x="11468" y="15860"/>
                    <a:pt x="11372" y="15062"/>
                  </a:cubicBezTo>
                  <a:cubicBezTo>
                    <a:pt x="11299" y="14464"/>
                    <a:pt x="11495" y="13846"/>
                    <a:pt x="11270" y="13272"/>
                  </a:cubicBezTo>
                  <a:cubicBezTo>
                    <a:pt x="11040" y="12683"/>
                    <a:pt x="10437" y="12286"/>
                    <a:pt x="9880" y="11886"/>
                  </a:cubicBezTo>
                  <a:cubicBezTo>
                    <a:pt x="9302" y="11470"/>
                    <a:pt x="8755" y="11024"/>
                    <a:pt x="8241" y="10552"/>
                  </a:cubicBezTo>
                  <a:lnTo>
                    <a:pt x="7806" y="8674"/>
                  </a:lnTo>
                  <a:lnTo>
                    <a:pt x="6997" y="7096"/>
                  </a:lnTo>
                  <a:lnTo>
                    <a:pt x="5321" y="5752"/>
                  </a:lnTo>
                  <a:lnTo>
                    <a:pt x="3277" y="4023"/>
                  </a:lnTo>
                  <a:lnTo>
                    <a:pt x="2077" y="3410"/>
                  </a:lnTo>
                  <a:lnTo>
                    <a:pt x="505" y="1818"/>
                  </a:lnTo>
                  <a:lnTo>
                    <a:pt x="256" y="1168"/>
                  </a:lnTo>
                  <a:lnTo>
                    <a:pt x="0" y="184"/>
                  </a:lnTo>
                  <a:close/>
                </a:path>
              </a:pathLst>
            </a:custGeom>
            <a:grpFill/>
            <a:ln w="25400" cap="flat">
              <a:noFill/>
              <a:prstDash val="solid"/>
              <a:miter lim="400000"/>
            </a:ln>
            <a:effectLst/>
          </p:spPr>
          <p:txBody>
            <a:bodyPr anchor="ctr"/>
            <a:lstStyle/>
            <a:p>
              <a:pPr algn="ctr"/>
              <a:endParaRPr/>
            </a:p>
          </p:txBody>
        </p:sp>
        <p:sp>
          <p:nvSpPr>
            <p:cNvPr id="120" name="îSľiḓê">
              <a:extLst>
                <a:ext uri="{FF2B5EF4-FFF2-40B4-BE49-F238E27FC236}">
                  <a16:creationId xmlns:a16="http://schemas.microsoft.com/office/drawing/2014/main" xmlns="" id="{27B90E6C-EDE6-45A4-A348-5DB44E4237A7}"/>
                </a:ext>
              </a:extLst>
            </p:cNvPr>
            <p:cNvSpPr/>
            <p:nvPr/>
          </p:nvSpPr>
          <p:spPr>
            <a:xfrm>
              <a:off x="8199229" y="3742697"/>
              <a:ext cx="76119" cy="114668"/>
            </a:xfrm>
            <a:custGeom>
              <a:avLst/>
              <a:gdLst/>
              <a:ahLst/>
              <a:cxnLst>
                <a:cxn ang="0">
                  <a:pos x="wd2" y="hd2"/>
                </a:cxn>
                <a:cxn ang="5400000">
                  <a:pos x="wd2" y="hd2"/>
                </a:cxn>
                <a:cxn ang="10800000">
                  <a:pos x="wd2" y="hd2"/>
                </a:cxn>
                <a:cxn ang="16200000">
                  <a:pos x="wd2" y="hd2"/>
                </a:cxn>
              </a:cxnLst>
              <a:rect l="0" t="0" r="r" b="b"/>
              <a:pathLst>
                <a:path w="21600" h="21600" extrusionOk="0">
                  <a:moveTo>
                    <a:pt x="4600" y="0"/>
                  </a:moveTo>
                  <a:lnTo>
                    <a:pt x="8713" y="182"/>
                  </a:lnTo>
                  <a:lnTo>
                    <a:pt x="10921" y="4429"/>
                  </a:lnTo>
                  <a:lnTo>
                    <a:pt x="14685" y="8044"/>
                  </a:lnTo>
                  <a:lnTo>
                    <a:pt x="18425" y="9946"/>
                  </a:lnTo>
                  <a:lnTo>
                    <a:pt x="21600" y="14767"/>
                  </a:lnTo>
                  <a:lnTo>
                    <a:pt x="19964" y="17676"/>
                  </a:lnTo>
                  <a:lnTo>
                    <a:pt x="13230" y="21600"/>
                  </a:lnTo>
                  <a:lnTo>
                    <a:pt x="5665" y="20649"/>
                  </a:lnTo>
                  <a:lnTo>
                    <a:pt x="3657" y="18389"/>
                  </a:lnTo>
                  <a:lnTo>
                    <a:pt x="2585" y="13196"/>
                  </a:lnTo>
                  <a:lnTo>
                    <a:pt x="0" y="7869"/>
                  </a:lnTo>
                  <a:lnTo>
                    <a:pt x="285" y="4698"/>
                  </a:lnTo>
                  <a:lnTo>
                    <a:pt x="4600" y="0"/>
                  </a:lnTo>
                  <a:close/>
                </a:path>
              </a:pathLst>
            </a:custGeom>
            <a:grpFill/>
            <a:ln w="25400" cap="flat">
              <a:noFill/>
              <a:prstDash val="solid"/>
              <a:miter lim="400000"/>
            </a:ln>
            <a:effectLst/>
          </p:spPr>
          <p:txBody>
            <a:bodyPr anchor="ctr"/>
            <a:lstStyle/>
            <a:p>
              <a:pPr algn="ctr"/>
              <a:endParaRPr/>
            </a:p>
          </p:txBody>
        </p:sp>
        <p:sp>
          <p:nvSpPr>
            <p:cNvPr id="121" name="i$ľíḓê">
              <a:extLst>
                <a:ext uri="{FF2B5EF4-FFF2-40B4-BE49-F238E27FC236}">
                  <a16:creationId xmlns:a16="http://schemas.microsoft.com/office/drawing/2014/main" xmlns="" id="{E34A83C5-8E51-4E99-8E83-C46251BC765A}"/>
                </a:ext>
              </a:extLst>
            </p:cNvPr>
            <p:cNvSpPr/>
            <p:nvPr/>
          </p:nvSpPr>
          <p:spPr>
            <a:xfrm>
              <a:off x="7957224" y="3867942"/>
              <a:ext cx="20203" cy="24844"/>
            </a:xfrm>
            <a:custGeom>
              <a:avLst/>
              <a:gdLst/>
              <a:ahLst/>
              <a:cxnLst>
                <a:cxn ang="0">
                  <a:pos x="wd2" y="hd2"/>
                </a:cxn>
                <a:cxn ang="5400000">
                  <a:pos x="wd2" y="hd2"/>
                </a:cxn>
                <a:cxn ang="10800000">
                  <a:pos x="wd2" y="hd2"/>
                </a:cxn>
                <a:cxn ang="16200000">
                  <a:pos x="wd2" y="hd2"/>
                </a:cxn>
              </a:cxnLst>
              <a:rect l="0" t="0" r="r" b="b"/>
              <a:pathLst>
                <a:path w="21600" h="21600" extrusionOk="0">
                  <a:moveTo>
                    <a:pt x="8606" y="3000"/>
                  </a:moveTo>
                  <a:lnTo>
                    <a:pt x="21600" y="0"/>
                  </a:lnTo>
                  <a:lnTo>
                    <a:pt x="18445" y="10511"/>
                  </a:lnTo>
                  <a:lnTo>
                    <a:pt x="15227" y="21600"/>
                  </a:lnTo>
                  <a:lnTo>
                    <a:pt x="0" y="20686"/>
                  </a:lnTo>
                  <a:lnTo>
                    <a:pt x="8606" y="3000"/>
                  </a:lnTo>
                  <a:close/>
                </a:path>
              </a:pathLst>
            </a:custGeom>
            <a:grpFill/>
            <a:ln w="25400" cap="flat">
              <a:noFill/>
              <a:prstDash val="solid"/>
              <a:miter lim="400000"/>
            </a:ln>
            <a:effectLst/>
          </p:spPr>
          <p:txBody>
            <a:bodyPr anchor="ctr"/>
            <a:lstStyle/>
            <a:p>
              <a:pPr algn="ctr"/>
              <a:endParaRPr/>
            </a:p>
          </p:txBody>
        </p:sp>
        <p:sp>
          <p:nvSpPr>
            <p:cNvPr id="122" name="íŝļíde">
              <a:extLst>
                <a:ext uri="{FF2B5EF4-FFF2-40B4-BE49-F238E27FC236}">
                  <a16:creationId xmlns:a16="http://schemas.microsoft.com/office/drawing/2014/main" xmlns="" id="{7B43BAA6-7148-413C-AD9B-2D16451AAB4E}"/>
                </a:ext>
              </a:extLst>
            </p:cNvPr>
            <p:cNvSpPr/>
            <p:nvPr/>
          </p:nvSpPr>
          <p:spPr>
            <a:xfrm>
              <a:off x="7953865" y="3917350"/>
              <a:ext cx="21543" cy="20151"/>
            </a:xfrm>
            <a:custGeom>
              <a:avLst/>
              <a:gdLst/>
              <a:ahLst/>
              <a:cxnLst>
                <a:cxn ang="0">
                  <a:pos x="wd2" y="hd2"/>
                </a:cxn>
                <a:cxn ang="5400000">
                  <a:pos x="wd2" y="hd2"/>
                </a:cxn>
                <a:cxn ang="10800000">
                  <a:pos x="wd2" y="hd2"/>
                </a:cxn>
                <a:cxn ang="16200000">
                  <a:pos x="wd2" y="hd2"/>
                </a:cxn>
              </a:cxnLst>
              <a:rect l="0" t="0" r="r" b="b"/>
              <a:pathLst>
                <a:path w="21600" h="21600" extrusionOk="0">
                  <a:moveTo>
                    <a:pt x="10494" y="0"/>
                  </a:moveTo>
                  <a:lnTo>
                    <a:pt x="0" y="8708"/>
                  </a:lnTo>
                  <a:lnTo>
                    <a:pt x="11400" y="21600"/>
                  </a:lnTo>
                  <a:lnTo>
                    <a:pt x="21600" y="9737"/>
                  </a:lnTo>
                  <a:lnTo>
                    <a:pt x="10494" y="0"/>
                  </a:lnTo>
                  <a:close/>
                </a:path>
              </a:pathLst>
            </a:custGeom>
            <a:grpFill/>
            <a:ln w="25400" cap="flat">
              <a:noFill/>
              <a:prstDash val="solid"/>
              <a:miter lim="400000"/>
            </a:ln>
            <a:effectLst/>
          </p:spPr>
          <p:txBody>
            <a:bodyPr anchor="ctr"/>
            <a:lstStyle/>
            <a:p>
              <a:pPr algn="ctr"/>
              <a:endParaRPr/>
            </a:p>
          </p:txBody>
        </p:sp>
        <p:sp>
          <p:nvSpPr>
            <p:cNvPr id="123" name="í$lîḍè">
              <a:extLst>
                <a:ext uri="{FF2B5EF4-FFF2-40B4-BE49-F238E27FC236}">
                  <a16:creationId xmlns:a16="http://schemas.microsoft.com/office/drawing/2014/main" xmlns="" id="{57A8751E-FE0F-4BFA-AF92-AE6006557810}"/>
                </a:ext>
              </a:extLst>
            </p:cNvPr>
            <p:cNvSpPr/>
            <p:nvPr/>
          </p:nvSpPr>
          <p:spPr>
            <a:xfrm>
              <a:off x="7931635" y="3837005"/>
              <a:ext cx="18834" cy="20358"/>
            </a:xfrm>
            <a:custGeom>
              <a:avLst/>
              <a:gdLst/>
              <a:ahLst/>
              <a:cxnLst>
                <a:cxn ang="0">
                  <a:pos x="wd2" y="hd2"/>
                </a:cxn>
                <a:cxn ang="5400000">
                  <a:pos x="wd2" y="hd2"/>
                </a:cxn>
                <a:cxn ang="10800000">
                  <a:pos x="wd2" y="hd2"/>
                </a:cxn>
                <a:cxn ang="16200000">
                  <a:pos x="wd2" y="hd2"/>
                </a:cxn>
              </a:cxnLst>
              <a:rect l="0" t="0" r="r" b="b"/>
              <a:pathLst>
                <a:path w="21600" h="21600" extrusionOk="0">
                  <a:moveTo>
                    <a:pt x="11886" y="0"/>
                  </a:moveTo>
                  <a:lnTo>
                    <a:pt x="0" y="12052"/>
                  </a:lnTo>
                  <a:lnTo>
                    <a:pt x="10759" y="21600"/>
                  </a:lnTo>
                  <a:lnTo>
                    <a:pt x="21600" y="9540"/>
                  </a:lnTo>
                  <a:lnTo>
                    <a:pt x="11886" y="0"/>
                  </a:lnTo>
                  <a:close/>
                </a:path>
              </a:pathLst>
            </a:custGeom>
            <a:grpFill/>
            <a:ln w="25400" cap="flat">
              <a:noFill/>
              <a:prstDash val="solid"/>
              <a:miter lim="400000"/>
            </a:ln>
            <a:effectLst/>
          </p:spPr>
          <p:txBody>
            <a:bodyPr anchor="ctr"/>
            <a:lstStyle/>
            <a:p>
              <a:pPr algn="ctr"/>
              <a:endParaRPr/>
            </a:p>
          </p:txBody>
        </p:sp>
        <p:sp>
          <p:nvSpPr>
            <p:cNvPr id="124" name="isļïḋe">
              <a:extLst>
                <a:ext uri="{FF2B5EF4-FFF2-40B4-BE49-F238E27FC236}">
                  <a16:creationId xmlns:a16="http://schemas.microsoft.com/office/drawing/2014/main" xmlns="" id="{E819E500-7190-4C0E-9AD1-1AB4C20E0571}"/>
                </a:ext>
              </a:extLst>
            </p:cNvPr>
            <p:cNvSpPr/>
            <p:nvPr/>
          </p:nvSpPr>
          <p:spPr>
            <a:xfrm>
              <a:off x="7171214" y="3107084"/>
              <a:ext cx="22347" cy="31175"/>
            </a:xfrm>
            <a:custGeom>
              <a:avLst/>
              <a:gdLst/>
              <a:ahLst/>
              <a:cxnLst>
                <a:cxn ang="0">
                  <a:pos x="wd2" y="hd2"/>
                </a:cxn>
                <a:cxn ang="5400000">
                  <a:pos x="wd2" y="hd2"/>
                </a:cxn>
                <a:cxn ang="10800000">
                  <a:pos x="wd2" y="hd2"/>
                </a:cxn>
                <a:cxn ang="16200000">
                  <a:pos x="wd2" y="hd2"/>
                </a:cxn>
              </a:cxnLst>
              <a:rect l="0" t="0" r="r" b="b"/>
              <a:pathLst>
                <a:path w="21600" h="21600" extrusionOk="0">
                  <a:moveTo>
                    <a:pt x="18226" y="0"/>
                  </a:moveTo>
                  <a:lnTo>
                    <a:pt x="0" y="6738"/>
                  </a:lnTo>
                  <a:lnTo>
                    <a:pt x="6059" y="21600"/>
                  </a:lnTo>
                  <a:lnTo>
                    <a:pt x="21600" y="18596"/>
                  </a:lnTo>
                  <a:lnTo>
                    <a:pt x="18226" y="0"/>
                  </a:lnTo>
                  <a:close/>
                </a:path>
              </a:pathLst>
            </a:custGeom>
            <a:grpFill/>
            <a:ln w="25400" cap="flat">
              <a:noFill/>
              <a:prstDash val="solid"/>
              <a:miter lim="400000"/>
            </a:ln>
            <a:effectLst/>
          </p:spPr>
          <p:txBody>
            <a:bodyPr anchor="ctr"/>
            <a:lstStyle/>
            <a:p>
              <a:pPr algn="ctr"/>
              <a:endParaRPr/>
            </a:p>
          </p:txBody>
        </p:sp>
        <p:sp>
          <p:nvSpPr>
            <p:cNvPr id="125" name="iŝḻîḋê">
              <a:extLst>
                <a:ext uri="{FF2B5EF4-FFF2-40B4-BE49-F238E27FC236}">
                  <a16:creationId xmlns:a16="http://schemas.microsoft.com/office/drawing/2014/main" xmlns="" id="{8DE606D8-3285-4F49-8A3A-640959CAEAD1}"/>
                </a:ext>
              </a:extLst>
            </p:cNvPr>
            <p:cNvSpPr/>
            <p:nvPr/>
          </p:nvSpPr>
          <p:spPr>
            <a:xfrm>
              <a:off x="6561284" y="2785626"/>
              <a:ext cx="67222" cy="44468"/>
            </a:xfrm>
            <a:custGeom>
              <a:avLst/>
              <a:gdLst/>
              <a:ahLst/>
              <a:cxnLst>
                <a:cxn ang="0">
                  <a:pos x="wd2" y="hd2"/>
                </a:cxn>
                <a:cxn ang="5400000">
                  <a:pos x="wd2" y="hd2"/>
                </a:cxn>
                <a:cxn ang="10800000">
                  <a:pos x="wd2" y="hd2"/>
                </a:cxn>
                <a:cxn ang="16200000">
                  <a:pos x="wd2" y="hd2"/>
                </a:cxn>
              </a:cxnLst>
              <a:rect l="0" t="0" r="r" b="b"/>
              <a:pathLst>
                <a:path w="21600" h="21600" extrusionOk="0">
                  <a:moveTo>
                    <a:pt x="16119" y="0"/>
                  </a:moveTo>
                  <a:lnTo>
                    <a:pt x="12851" y="4376"/>
                  </a:lnTo>
                  <a:lnTo>
                    <a:pt x="8517" y="6430"/>
                  </a:lnTo>
                  <a:lnTo>
                    <a:pt x="671" y="5939"/>
                  </a:lnTo>
                  <a:lnTo>
                    <a:pt x="0" y="12809"/>
                  </a:lnTo>
                  <a:lnTo>
                    <a:pt x="3338" y="16202"/>
                  </a:lnTo>
                  <a:lnTo>
                    <a:pt x="10189" y="21600"/>
                  </a:lnTo>
                  <a:lnTo>
                    <a:pt x="13007" y="15425"/>
                  </a:lnTo>
                  <a:lnTo>
                    <a:pt x="16167" y="10356"/>
                  </a:lnTo>
                  <a:lnTo>
                    <a:pt x="19327" y="7105"/>
                  </a:lnTo>
                  <a:lnTo>
                    <a:pt x="21600" y="1381"/>
                  </a:lnTo>
                  <a:lnTo>
                    <a:pt x="16119" y="0"/>
                  </a:lnTo>
                  <a:close/>
                </a:path>
              </a:pathLst>
            </a:custGeom>
            <a:grpFill/>
            <a:ln w="25400" cap="flat">
              <a:noFill/>
              <a:prstDash val="solid"/>
              <a:miter lim="400000"/>
            </a:ln>
            <a:effectLst/>
          </p:spPr>
          <p:txBody>
            <a:bodyPr anchor="ctr"/>
            <a:lstStyle/>
            <a:p>
              <a:pPr algn="ctr"/>
              <a:endParaRPr/>
            </a:p>
          </p:txBody>
        </p:sp>
        <p:sp>
          <p:nvSpPr>
            <p:cNvPr id="126" name="iṡḻïďè">
              <a:extLst>
                <a:ext uri="{FF2B5EF4-FFF2-40B4-BE49-F238E27FC236}">
                  <a16:creationId xmlns:a16="http://schemas.microsoft.com/office/drawing/2014/main" xmlns="" id="{C0A5B3B2-BF82-4C7D-9E1E-E2B102256D4E}"/>
                </a:ext>
              </a:extLst>
            </p:cNvPr>
            <p:cNvSpPr/>
            <p:nvPr/>
          </p:nvSpPr>
          <p:spPr>
            <a:xfrm>
              <a:off x="5255087" y="1585911"/>
              <a:ext cx="2042366" cy="1189722"/>
            </a:xfrm>
            <a:custGeom>
              <a:avLst/>
              <a:gdLst/>
              <a:ahLst/>
              <a:cxnLst>
                <a:cxn ang="0">
                  <a:pos x="wd2" y="hd2"/>
                </a:cxn>
                <a:cxn ang="5400000">
                  <a:pos x="wd2" y="hd2"/>
                </a:cxn>
                <a:cxn ang="10800000">
                  <a:pos x="wd2" y="hd2"/>
                </a:cxn>
                <a:cxn ang="16200000">
                  <a:pos x="wd2" y="hd2"/>
                </a:cxn>
              </a:cxnLst>
              <a:rect l="0" t="0" r="r" b="b"/>
              <a:pathLst>
                <a:path w="21600" h="21600" extrusionOk="0">
                  <a:moveTo>
                    <a:pt x="20807" y="1150"/>
                  </a:moveTo>
                  <a:lnTo>
                    <a:pt x="20140" y="892"/>
                  </a:lnTo>
                  <a:lnTo>
                    <a:pt x="19827" y="747"/>
                  </a:lnTo>
                  <a:lnTo>
                    <a:pt x="19506" y="542"/>
                  </a:lnTo>
                  <a:lnTo>
                    <a:pt x="19194" y="459"/>
                  </a:lnTo>
                  <a:lnTo>
                    <a:pt x="18976" y="267"/>
                  </a:lnTo>
                  <a:lnTo>
                    <a:pt x="18803" y="212"/>
                  </a:lnTo>
                  <a:lnTo>
                    <a:pt x="18690" y="293"/>
                  </a:lnTo>
                  <a:lnTo>
                    <a:pt x="18482" y="457"/>
                  </a:lnTo>
                  <a:lnTo>
                    <a:pt x="18589" y="626"/>
                  </a:lnTo>
                  <a:lnTo>
                    <a:pt x="18799" y="626"/>
                  </a:lnTo>
                  <a:lnTo>
                    <a:pt x="18944" y="749"/>
                  </a:lnTo>
                  <a:lnTo>
                    <a:pt x="19057" y="799"/>
                  </a:lnTo>
                  <a:lnTo>
                    <a:pt x="19162" y="663"/>
                  </a:lnTo>
                  <a:lnTo>
                    <a:pt x="19282" y="649"/>
                  </a:lnTo>
                  <a:lnTo>
                    <a:pt x="19425" y="814"/>
                  </a:lnTo>
                  <a:lnTo>
                    <a:pt x="19336" y="1164"/>
                  </a:lnTo>
                  <a:lnTo>
                    <a:pt x="19232" y="1314"/>
                  </a:lnTo>
                  <a:lnTo>
                    <a:pt x="19042" y="1149"/>
                  </a:lnTo>
                  <a:lnTo>
                    <a:pt x="18875" y="1149"/>
                  </a:lnTo>
                  <a:lnTo>
                    <a:pt x="18733" y="1250"/>
                  </a:lnTo>
                  <a:lnTo>
                    <a:pt x="18426" y="1346"/>
                  </a:lnTo>
                  <a:lnTo>
                    <a:pt x="18234" y="1428"/>
                  </a:lnTo>
                  <a:lnTo>
                    <a:pt x="18001" y="1483"/>
                  </a:lnTo>
                  <a:lnTo>
                    <a:pt x="17885" y="1455"/>
                  </a:lnTo>
                  <a:lnTo>
                    <a:pt x="17764" y="1282"/>
                  </a:lnTo>
                  <a:lnTo>
                    <a:pt x="17591" y="1204"/>
                  </a:lnTo>
                  <a:lnTo>
                    <a:pt x="17472" y="1218"/>
                  </a:lnTo>
                  <a:lnTo>
                    <a:pt x="17205" y="1314"/>
                  </a:lnTo>
                  <a:lnTo>
                    <a:pt x="16942" y="1479"/>
                  </a:lnTo>
                  <a:lnTo>
                    <a:pt x="16671" y="1671"/>
                  </a:lnTo>
                  <a:lnTo>
                    <a:pt x="16451" y="1882"/>
                  </a:lnTo>
                  <a:lnTo>
                    <a:pt x="16191" y="2147"/>
                  </a:lnTo>
                  <a:lnTo>
                    <a:pt x="16038" y="2203"/>
                  </a:lnTo>
                  <a:lnTo>
                    <a:pt x="15932" y="2029"/>
                  </a:lnTo>
                  <a:lnTo>
                    <a:pt x="15829" y="1988"/>
                  </a:lnTo>
                  <a:lnTo>
                    <a:pt x="15732" y="1892"/>
                  </a:lnTo>
                  <a:lnTo>
                    <a:pt x="15762" y="1710"/>
                  </a:lnTo>
                  <a:lnTo>
                    <a:pt x="15657" y="1417"/>
                  </a:lnTo>
                  <a:lnTo>
                    <a:pt x="15517" y="1390"/>
                  </a:lnTo>
                  <a:lnTo>
                    <a:pt x="15378" y="1390"/>
                  </a:lnTo>
                  <a:lnTo>
                    <a:pt x="15253" y="1481"/>
                  </a:lnTo>
                  <a:lnTo>
                    <a:pt x="15278" y="1641"/>
                  </a:lnTo>
                  <a:lnTo>
                    <a:pt x="15392" y="1819"/>
                  </a:lnTo>
                  <a:lnTo>
                    <a:pt x="15384" y="1998"/>
                  </a:lnTo>
                  <a:lnTo>
                    <a:pt x="15457" y="2135"/>
                  </a:lnTo>
                  <a:lnTo>
                    <a:pt x="15449" y="2313"/>
                  </a:lnTo>
                  <a:lnTo>
                    <a:pt x="15372" y="2418"/>
                  </a:lnTo>
                  <a:lnTo>
                    <a:pt x="15165" y="2528"/>
                  </a:lnTo>
                  <a:lnTo>
                    <a:pt x="14864" y="2652"/>
                  </a:lnTo>
                  <a:lnTo>
                    <a:pt x="14558" y="2802"/>
                  </a:lnTo>
                  <a:lnTo>
                    <a:pt x="14501" y="2964"/>
                  </a:lnTo>
                  <a:lnTo>
                    <a:pt x="14580" y="3129"/>
                  </a:lnTo>
                  <a:lnTo>
                    <a:pt x="14535" y="3260"/>
                  </a:lnTo>
                  <a:lnTo>
                    <a:pt x="14301" y="3357"/>
                  </a:lnTo>
                  <a:lnTo>
                    <a:pt x="14167" y="3571"/>
                  </a:lnTo>
                  <a:lnTo>
                    <a:pt x="14002" y="3383"/>
                  </a:lnTo>
                  <a:lnTo>
                    <a:pt x="13882" y="3233"/>
                  </a:lnTo>
                  <a:lnTo>
                    <a:pt x="13736" y="3151"/>
                  </a:lnTo>
                  <a:lnTo>
                    <a:pt x="13601" y="3165"/>
                  </a:lnTo>
                  <a:lnTo>
                    <a:pt x="13544" y="3303"/>
                  </a:lnTo>
                  <a:lnTo>
                    <a:pt x="13684" y="3412"/>
                  </a:lnTo>
                  <a:lnTo>
                    <a:pt x="13810" y="3412"/>
                  </a:lnTo>
                  <a:lnTo>
                    <a:pt x="13898" y="3509"/>
                  </a:lnTo>
                  <a:lnTo>
                    <a:pt x="13968" y="3600"/>
                  </a:lnTo>
                  <a:lnTo>
                    <a:pt x="14044" y="3723"/>
                  </a:lnTo>
                  <a:lnTo>
                    <a:pt x="13921" y="3938"/>
                  </a:lnTo>
                  <a:lnTo>
                    <a:pt x="13743" y="3952"/>
                  </a:lnTo>
                  <a:lnTo>
                    <a:pt x="13682" y="4102"/>
                  </a:lnTo>
                  <a:lnTo>
                    <a:pt x="13545" y="4125"/>
                  </a:lnTo>
                  <a:lnTo>
                    <a:pt x="13425" y="3918"/>
                  </a:lnTo>
                  <a:lnTo>
                    <a:pt x="13296" y="3768"/>
                  </a:lnTo>
                  <a:lnTo>
                    <a:pt x="13175" y="3714"/>
                  </a:lnTo>
                  <a:lnTo>
                    <a:pt x="13055" y="3663"/>
                  </a:lnTo>
                  <a:lnTo>
                    <a:pt x="12975" y="3430"/>
                  </a:lnTo>
                  <a:lnTo>
                    <a:pt x="12892" y="3238"/>
                  </a:lnTo>
                  <a:lnTo>
                    <a:pt x="12851" y="3047"/>
                  </a:lnTo>
                  <a:lnTo>
                    <a:pt x="12766" y="2877"/>
                  </a:lnTo>
                  <a:lnTo>
                    <a:pt x="12599" y="2739"/>
                  </a:lnTo>
                  <a:lnTo>
                    <a:pt x="12494" y="2631"/>
                  </a:lnTo>
                  <a:lnTo>
                    <a:pt x="12368" y="2420"/>
                  </a:lnTo>
                  <a:lnTo>
                    <a:pt x="12304" y="2245"/>
                  </a:lnTo>
                  <a:lnTo>
                    <a:pt x="12377" y="2017"/>
                  </a:lnTo>
                  <a:lnTo>
                    <a:pt x="12699" y="2003"/>
                  </a:lnTo>
                  <a:cubicBezTo>
                    <a:pt x="12738" y="2035"/>
                    <a:pt x="12777" y="2063"/>
                    <a:pt x="12817" y="2090"/>
                  </a:cubicBezTo>
                  <a:cubicBezTo>
                    <a:pt x="12952" y="2178"/>
                    <a:pt x="13094" y="2236"/>
                    <a:pt x="13239" y="2259"/>
                  </a:cubicBezTo>
                  <a:lnTo>
                    <a:pt x="13399" y="2479"/>
                  </a:lnTo>
                  <a:lnTo>
                    <a:pt x="13603" y="2506"/>
                  </a:lnTo>
                  <a:lnTo>
                    <a:pt x="13797" y="2506"/>
                  </a:lnTo>
                  <a:cubicBezTo>
                    <a:pt x="13873" y="2506"/>
                    <a:pt x="13949" y="2506"/>
                    <a:pt x="14025" y="2506"/>
                  </a:cubicBezTo>
                  <a:cubicBezTo>
                    <a:pt x="14058" y="2506"/>
                    <a:pt x="14090" y="2506"/>
                    <a:pt x="14122" y="2506"/>
                  </a:cubicBezTo>
                  <a:lnTo>
                    <a:pt x="14251" y="2356"/>
                  </a:lnTo>
                  <a:lnTo>
                    <a:pt x="14347" y="2302"/>
                  </a:lnTo>
                  <a:lnTo>
                    <a:pt x="14484" y="2237"/>
                  </a:lnTo>
                  <a:lnTo>
                    <a:pt x="14616" y="2210"/>
                  </a:lnTo>
                  <a:lnTo>
                    <a:pt x="14613" y="2040"/>
                  </a:lnTo>
                  <a:lnTo>
                    <a:pt x="14460" y="1889"/>
                  </a:lnTo>
                  <a:lnTo>
                    <a:pt x="14355" y="1605"/>
                  </a:lnTo>
                  <a:cubicBezTo>
                    <a:pt x="14271" y="1573"/>
                    <a:pt x="14188" y="1533"/>
                    <a:pt x="14107" y="1486"/>
                  </a:cubicBezTo>
                  <a:cubicBezTo>
                    <a:pt x="14008" y="1428"/>
                    <a:pt x="13911" y="1359"/>
                    <a:pt x="13817" y="1279"/>
                  </a:cubicBezTo>
                  <a:lnTo>
                    <a:pt x="13451" y="1078"/>
                  </a:lnTo>
                  <a:lnTo>
                    <a:pt x="13212" y="945"/>
                  </a:lnTo>
                  <a:lnTo>
                    <a:pt x="12842" y="766"/>
                  </a:lnTo>
                  <a:lnTo>
                    <a:pt x="12603" y="849"/>
                  </a:lnTo>
                  <a:lnTo>
                    <a:pt x="12436" y="968"/>
                  </a:lnTo>
                  <a:lnTo>
                    <a:pt x="12291" y="899"/>
                  </a:lnTo>
                  <a:lnTo>
                    <a:pt x="12112" y="639"/>
                  </a:lnTo>
                  <a:lnTo>
                    <a:pt x="11879" y="402"/>
                  </a:lnTo>
                  <a:lnTo>
                    <a:pt x="11669" y="320"/>
                  </a:lnTo>
                  <a:lnTo>
                    <a:pt x="11486" y="252"/>
                  </a:lnTo>
                  <a:lnTo>
                    <a:pt x="11279" y="156"/>
                  </a:lnTo>
                  <a:lnTo>
                    <a:pt x="11086" y="73"/>
                  </a:lnTo>
                  <a:lnTo>
                    <a:pt x="10931" y="18"/>
                  </a:lnTo>
                  <a:lnTo>
                    <a:pt x="10715" y="114"/>
                  </a:lnTo>
                  <a:lnTo>
                    <a:pt x="10556" y="192"/>
                  </a:lnTo>
                  <a:lnTo>
                    <a:pt x="10395" y="137"/>
                  </a:lnTo>
                  <a:lnTo>
                    <a:pt x="10285" y="82"/>
                  </a:lnTo>
                  <a:lnTo>
                    <a:pt x="10146" y="27"/>
                  </a:lnTo>
                  <a:lnTo>
                    <a:pt x="10010" y="0"/>
                  </a:lnTo>
                  <a:lnTo>
                    <a:pt x="9706" y="83"/>
                  </a:lnTo>
                  <a:lnTo>
                    <a:pt x="9387" y="184"/>
                  </a:lnTo>
                  <a:lnTo>
                    <a:pt x="8981" y="564"/>
                  </a:lnTo>
                  <a:lnTo>
                    <a:pt x="8797" y="728"/>
                  </a:lnTo>
                  <a:lnTo>
                    <a:pt x="8584" y="783"/>
                  </a:lnTo>
                  <a:lnTo>
                    <a:pt x="8320" y="915"/>
                  </a:lnTo>
                  <a:lnTo>
                    <a:pt x="8160" y="996"/>
                  </a:lnTo>
                  <a:lnTo>
                    <a:pt x="7967" y="1147"/>
                  </a:lnTo>
                  <a:lnTo>
                    <a:pt x="7886" y="1297"/>
                  </a:lnTo>
                  <a:lnTo>
                    <a:pt x="7888" y="1470"/>
                  </a:lnTo>
                  <a:lnTo>
                    <a:pt x="7855" y="1675"/>
                  </a:lnTo>
                  <a:lnTo>
                    <a:pt x="7776" y="1784"/>
                  </a:lnTo>
                  <a:lnTo>
                    <a:pt x="7655" y="1839"/>
                  </a:lnTo>
                  <a:lnTo>
                    <a:pt x="7530" y="1894"/>
                  </a:lnTo>
                  <a:lnTo>
                    <a:pt x="7376" y="2183"/>
                  </a:lnTo>
                  <a:lnTo>
                    <a:pt x="7276" y="2430"/>
                  </a:lnTo>
                  <a:lnTo>
                    <a:pt x="7123" y="2673"/>
                  </a:lnTo>
                  <a:lnTo>
                    <a:pt x="7099" y="2824"/>
                  </a:lnTo>
                  <a:lnTo>
                    <a:pt x="7051" y="3056"/>
                  </a:lnTo>
                  <a:lnTo>
                    <a:pt x="6924" y="3316"/>
                  </a:lnTo>
                  <a:lnTo>
                    <a:pt x="6795" y="3550"/>
                  </a:lnTo>
                  <a:lnTo>
                    <a:pt x="6610" y="3688"/>
                  </a:lnTo>
                  <a:lnTo>
                    <a:pt x="6375" y="3930"/>
                  </a:lnTo>
                  <a:lnTo>
                    <a:pt x="6295" y="4053"/>
                  </a:lnTo>
                  <a:lnTo>
                    <a:pt x="6207" y="4241"/>
                  </a:lnTo>
                  <a:lnTo>
                    <a:pt x="6072" y="4323"/>
                  </a:lnTo>
                  <a:lnTo>
                    <a:pt x="5796" y="4429"/>
                  </a:lnTo>
                  <a:lnTo>
                    <a:pt x="5615" y="4524"/>
                  </a:lnTo>
                  <a:lnTo>
                    <a:pt x="5511" y="4647"/>
                  </a:lnTo>
                  <a:lnTo>
                    <a:pt x="5386" y="4780"/>
                  </a:lnTo>
                  <a:lnTo>
                    <a:pt x="5249" y="4999"/>
                  </a:lnTo>
                  <a:lnTo>
                    <a:pt x="5158" y="5155"/>
                  </a:lnTo>
                  <a:lnTo>
                    <a:pt x="5088" y="5329"/>
                  </a:lnTo>
                  <a:lnTo>
                    <a:pt x="5065" y="5480"/>
                  </a:lnTo>
                  <a:lnTo>
                    <a:pt x="5065" y="5754"/>
                  </a:lnTo>
                  <a:lnTo>
                    <a:pt x="5089" y="5900"/>
                  </a:lnTo>
                  <a:lnTo>
                    <a:pt x="5118" y="6123"/>
                  </a:lnTo>
                  <a:lnTo>
                    <a:pt x="5094" y="6315"/>
                  </a:lnTo>
                  <a:lnTo>
                    <a:pt x="5118" y="6590"/>
                  </a:lnTo>
                  <a:lnTo>
                    <a:pt x="5312" y="6948"/>
                  </a:lnTo>
                  <a:lnTo>
                    <a:pt x="5497" y="7278"/>
                  </a:lnTo>
                  <a:lnTo>
                    <a:pt x="5698" y="7360"/>
                  </a:lnTo>
                  <a:lnTo>
                    <a:pt x="6010" y="7347"/>
                  </a:lnTo>
                  <a:lnTo>
                    <a:pt x="6179" y="7123"/>
                  </a:lnTo>
                  <a:lnTo>
                    <a:pt x="6421" y="6806"/>
                  </a:lnTo>
                  <a:lnTo>
                    <a:pt x="6673" y="6770"/>
                  </a:lnTo>
                  <a:lnTo>
                    <a:pt x="6722" y="7029"/>
                  </a:lnTo>
                  <a:lnTo>
                    <a:pt x="6859" y="7341"/>
                  </a:lnTo>
                  <a:lnTo>
                    <a:pt x="6923" y="7657"/>
                  </a:lnTo>
                  <a:lnTo>
                    <a:pt x="7026" y="7817"/>
                  </a:lnTo>
                  <a:lnTo>
                    <a:pt x="7026" y="8065"/>
                  </a:lnTo>
                  <a:lnTo>
                    <a:pt x="7034" y="8312"/>
                  </a:lnTo>
                  <a:lnTo>
                    <a:pt x="7120" y="8458"/>
                  </a:lnTo>
                  <a:lnTo>
                    <a:pt x="7192" y="8650"/>
                  </a:lnTo>
                  <a:lnTo>
                    <a:pt x="7493" y="8925"/>
                  </a:lnTo>
                  <a:lnTo>
                    <a:pt x="7581" y="8833"/>
                  </a:lnTo>
                  <a:lnTo>
                    <a:pt x="7850" y="8512"/>
                  </a:lnTo>
                  <a:lnTo>
                    <a:pt x="7962" y="8471"/>
                  </a:lnTo>
                  <a:lnTo>
                    <a:pt x="8086" y="8224"/>
                  </a:lnTo>
                  <a:lnTo>
                    <a:pt x="8142" y="7954"/>
                  </a:lnTo>
                  <a:lnTo>
                    <a:pt x="8118" y="7546"/>
                  </a:lnTo>
                  <a:lnTo>
                    <a:pt x="8183" y="7331"/>
                  </a:lnTo>
                  <a:lnTo>
                    <a:pt x="8408" y="7069"/>
                  </a:lnTo>
                  <a:lnTo>
                    <a:pt x="8596" y="6868"/>
                  </a:lnTo>
                  <a:lnTo>
                    <a:pt x="8782" y="6652"/>
                  </a:lnTo>
                  <a:lnTo>
                    <a:pt x="8870" y="6378"/>
                  </a:lnTo>
                  <a:lnTo>
                    <a:pt x="8870" y="6199"/>
                  </a:lnTo>
                  <a:lnTo>
                    <a:pt x="8675" y="6099"/>
                  </a:lnTo>
                  <a:lnTo>
                    <a:pt x="8400" y="5782"/>
                  </a:lnTo>
                  <a:cubicBezTo>
                    <a:pt x="8345" y="5725"/>
                    <a:pt x="8303" y="5638"/>
                    <a:pt x="8280" y="5535"/>
                  </a:cubicBezTo>
                  <a:cubicBezTo>
                    <a:pt x="8253" y="5415"/>
                    <a:pt x="8255" y="5284"/>
                    <a:pt x="8280" y="5163"/>
                  </a:cubicBezTo>
                  <a:cubicBezTo>
                    <a:pt x="8308" y="5024"/>
                    <a:pt x="8366" y="4907"/>
                    <a:pt x="8441" y="4834"/>
                  </a:cubicBezTo>
                  <a:cubicBezTo>
                    <a:pt x="8456" y="4723"/>
                    <a:pt x="8474" y="4613"/>
                    <a:pt x="8494" y="4505"/>
                  </a:cubicBezTo>
                  <a:cubicBezTo>
                    <a:pt x="8510" y="4424"/>
                    <a:pt x="8527" y="4342"/>
                    <a:pt x="8558" y="4276"/>
                  </a:cubicBezTo>
                  <a:cubicBezTo>
                    <a:pt x="8643" y="4100"/>
                    <a:pt x="8795" y="4075"/>
                    <a:pt x="8897" y="4221"/>
                  </a:cubicBezTo>
                  <a:cubicBezTo>
                    <a:pt x="8958" y="4155"/>
                    <a:pt x="9013" y="4077"/>
                    <a:pt x="9061" y="3987"/>
                  </a:cubicBezTo>
                  <a:cubicBezTo>
                    <a:pt x="9136" y="3848"/>
                    <a:pt x="9193" y="3684"/>
                    <a:pt x="9260" y="3534"/>
                  </a:cubicBezTo>
                  <a:cubicBezTo>
                    <a:pt x="9306" y="3430"/>
                    <a:pt x="9356" y="3332"/>
                    <a:pt x="9405" y="3232"/>
                  </a:cubicBezTo>
                  <a:cubicBezTo>
                    <a:pt x="9452" y="3137"/>
                    <a:pt x="9497" y="3041"/>
                    <a:pt x="9542" y="2943"/>
                  </a:cubicBezTo>
                  <a:lnTo>
                    <a:pt x="9832" y="2723"/>
                  </a:lnTo>
                  <a:lnTo>
                    <a:pt x="9993" y="2545"/>
                  </a:lnTo>
                  <a:lnTo>
                    <a:pt x="10111" y="2705"/>
                  </a:lnTo>
                  <a:lnTo>
                    <a:pt x="10183" y="2884"/>
                  </a:lnTo>
                  <a:lnTo>
                    <a:pt x="10183" y="3144"/>
                  </a:lnTo>
                  <a:lnTo>
                    <a:pt x="10098" y="3332"/>
                  </a:lnTo>
                  <a:lnTo>
                    <a:pt x="10098" y="3689"/>
                  </a:lnTo>
                  <a:lnTo>
                    <a:pt x="10082" y="3859"/>
                  </a:lnTo>
                  <a:lnTo>
                    <a:pt x="9930" y="3957"/>
                  </a:lnTo>
                  <a:lnTo>
                    <a:pt x="9906" y="4204"/>
                  </a:lnTo>
                  <a:lnTo>
                    <a:pt x="9849" y="4492"/>
                  </a:lnTo>
                  <a:lnTo>
                    <a:pt x="9683" y="4633"/>
                  </a:lnTo>
                  <a:lnTo>
                    <a:pt x="9586" y="4780"/>
                  </a:lnTo>
                  <a:lnTo>
                    <a:pt x="9482" y="5082"/>
                  </a:lnTo>
                  <a:lnTo>
                    <a:pt x="9514" y="5403"/>
                  </a:lnTo>
                  <a:lnTo>
                    <a:pt x="9716" y="5586"/>
                  </a:lnTo>
                  <a:cubicBezTo>
                    <a:pt x="9796" y="5549"/>
                    <a:pt x="9881" y="5586"/>
                    <a:pt x="9941" y="5682"/>
                  </a:cubicBezTo>
                  <a:cubicBezTo>
                    <a:pt x="9990" y="5760"/>
                    <a:pt x="10017" y="5871"/>
                    <a:pt x="10065" y="5951"/>
                  </a:cubicBezTo>
                  <a:cubicBezTo>
                    <a:pt x="10132" y="6062"/>
                    <a:pt x="10229" y="6103"/>
                    <a:pt x="10318" y="6056"/>
                  </a:cubicBezTo>
                  <a:lnTo>
                    <a:pt x="10508" y="6070"/>
                  </a:lnTo>
                  <a:lnTo>
                    <a:pt x="10731" y="6002"/>
                  </a:lnTo>
                  <a:lnTo>
                    <a:pt x="10946" y="5851"/>
                  </a:lnTo>
                  <a:lnTo>
                    <a:pt x="11105" y="5786"/>
                  </a:lnTo>
                  <a:lnTo>
                    <a:pt x="11391" y="5848"/>
                  </a:lnTo>
                  <a:lnTo>
                    <a:pt x="11503" y="6039"/>
                  </a:lnTo>
                  <a:lnTo>
                    <a:pt x="11785" y="6094"/>
                  </a:lnTo>
                  <a:lnTo>
                    <a:pt x="11854" y="6226"/>
                  </a:lnTo>
                  <a:lnTo>
                    <a:pt x="11801" y="6390"/>
                  </a:lnTo>
                  <a:lnTo>
                    <a:pt x="11600" y="6542"/>
                  </a:lnTo>
                  <a:lnTo>
                    <a:pt x="11427" y="6730"/>
                  </a:lnTo>
                  <a:lnTo>
                    <a:pt x="11242" y="6739"/>
                  </a:lnTo>
                  <a:lnTo>
                    <a:pt x="11084" y="6698"/>
                  </a:lnTo>
                  <a:lnTo>
                    <a:pt x="10942" y="6629"/>
                  </a:lnTo>
                  <a:lnTo>
                    <a:pt x="10752" y="6588"/>
                  </a:lnTo>
                  <a:lnTo>
                    <a:pt x="10578" y="6629"/>
                  </a:lnTo>
                  <a:lnTo>
                    <a:pt x="10435" y="6670"/>
                  </a:lnTo>
                  <a:lnTo>
                    <a:pt x="10291" y="6748"/>
                  </a:lnTo>
                  <a:lnTo>
                    <a:pt x="10218" y="6936"/>
                  </a:lnTo>
                  <a:lnTo>
                    <a:pt x="10315" y="7045"/>
                  </a:lnTo>
                  <a:lnTo>
                    <a:pt x="10580" y="7535"/>
                  </a:lnTo>
                  <a:lnTo>
                    <a:pt x="10580" y="7737"/>
                  </a:lnTo>
                  <a:lnTo>
                    <a:pt x="10500" y="7925"/>
                  </a:lnTo>
                  <a:lnTo>
                    <a:pt x="10333" y="8021"/>
                  </a:lnTo>
                  <a:lnTo>
                    <a:pt x="10285" y="8145"/>
                  </a:lnTo>
                  <a:lnTo>
                    <a:pt x="10181" y="8076"/>
                  </a:lnTo>
                  <a:lnTo>
                    <a:pt x="10133" y="7815"/>
                  </a:lnTo>
                  <a:lnTo>
                    <a:pt x="10012" y="7706"/>
                  </a:lnTo>
                  <a:lnTo>
                    <a:pt x="9771" y="7733"/>
                  </a:lnTo>
                  <a:lnTo>
                    <a:pt x="9701" y="7811"/>
                  </a:lnTo>
                  <a:lnTo>
                    <a:pt x="9701" y="8017"/>
                  </a:lnTo>
                  <a:lnTo>
                    <a:pt x="9581" y="8163"/>
                  </a:lnTo>
                  <a:lnTo>
                    <a:pt x="9597" y="8488"/>
                  </a:lnTo>
                  <a:lnTo>
                    <a:pt x="9637" y="8686"/>
                  </a:lnTo>
                  <a:lnTo>
                    <a:pt x="9693" y="8944"/>
                  </a:lnTo>
                  <a:lnTo>
                    <a:pt x="9588" y="9131"/>
                  </a:lnTo>
                  <a:lnTo>
                    <a:pt x="9435" y="9310"/>
                  </a:lnTo>
                  <a:lnTo>
                    <a:pt x="9298" y="9530"/>
                  </a:lnTo>
                  <a:lnTo>
                    <a:pt x="9180" y="9627"/>
                  </a:lnTo>
                  <a:lnTo>
                    <a:pt x="9092" y="9735"/>
                  </a:lnTo>
                  <a:lnTo>
                    <a:pt x="8983" y="9736"/>
                  </a:lnTo>
                  <a:cubicBezTo>
                    <a:pt x="8962" y="9703"/>
                    <a:pt x="8942" y="9671"/>
                    <a:pt x="8921" y="9640"/>
                  </a:cubicBezTo>
                  <a:cubicBezTo>
                    <a:pt x="8891" y="9595"/>
                    <a:pt x="8861" y="9551"/>
                    <a:pt x="8830" y="9508"/>
                  </a:cubicBezTo>
                  <a:lnTo>
                    <a:pt x="8564" y="9467"/>
                  </a:lnTo>
                  <a:lnTo>
                    <a:pt x="8300" y="9659"/>
                  </a:lnTo>
                  <a:lnTo>
                    <a:pt x="7986" y="9865"/>
                  </a:lnTo>
                  <a:lnTo>
                    <a:pt x="7905" y="9974"/>
                  </a:lnTo>
                  <a:lnTo>
                    <a:pt x="7739" y="10070"/>
                  </a:lnTo>
                  <a:lnTo>
                    <a:pt x="7634" y="10001"/>
                  </a:lnTo>
                  <a:lnTo>
                    <a:pt x="7465" y="9864"/>
                  </a:lnTo>
                  <a:lnTo>
                    <a:pt x="7314" y="9781"/>
                  </a:lnTo>
                  <a:lnTo>
                    <a:pt x="7226" y="9644"/>
                  </a:lnTo>
                  <a:lnTo>
                    <a:pt x="7149" y="9740"/>
                  </a:lnTo>
                  <a:lnTo>
                    <a:pt x="6975" y="9746"/>
                  </a:lnTo>
                  <a:lnTo>
                    <a:pt x="6769" y="9966"/>
                  </a:lnTo>
                  <a:lnTo>
                    <a:pt x="6586" y="9828"/>
                  </a:lnTo>
                  <a:lnTo>
                    <a:pt x="6498" y="9655"/>
                  </a:lnTo>
                  <a:lnTo>
                    <a:pt x="6359" y="9499"/>
                  </a:lnTo>
                  <a:lnTo>
                    <a:pt x="6246" y="9210"/>
                  </a:lnTo>
                  <a:lnTo>
                    <a:pt x="6332" y="9059"/>
                  </a:lnTo>
                  <a:lnTo>
                    <a:pt x="6468" y="9059"/>
                  </a:lnTo>
                  <a:lnTo>
                    <a:pt x="6436" y="9269"/>
                  </a:lnTo>
                  <a:lnTo>
                    <a:pt x="6594" y="9356"/>
                  </a:lnTo>
                  <a:lnTo>
                    <a:pt x="6642" y="9122"/>
                  </a:lnTo>
                  <a:lnTo>
                    <a:pt x="6779" y="9264"/>
                  </a:lnTo>
                  <a:lnTo>
                    <a:pt x="6939" y="9386"/>
                  </a:lnTo>
                  <a:lnTo>
                    <a:pt x="7020" y="9181"/>
                  </a:lnTo>
                  <a:lnTo>
                    <a:pt x="7095" y="8939"/>
                  </a:lnTo>
                  <a:lnTo>
                    <a:pt x="7009" y="8646"/>
                  </a:lnTo>
                  <a:lnTo>
                    <a:pt x="6883" y="8491"/>
                  </a:lnTo>
                  <a:lnTo>
                    <a:pt x="6741" y="8555"/>
                  </a:lnTo>
                  <a:lnTo>
                    <a:pt x="6645" y="8802"/>
                  </a:lnTo>
                  <a:lnTo>
                    <a:pt x="6668" y="8966"/>
                  </a:lnTo>
                  <a:lnTo>
                    <a:pt x="6572" y="8980"/>
                  </a:lnTo>
                  <a:lnTo>
                    <a:pt x="6524" y="8733"/>
                  </a:lnTo>
                  <a:lnTo>
                    <a:pt x="6425" y="8870"/>
                  </a:lnTo>
                  <a:lnTo>
                    <a:pt x="6282" y="8896"/>
                  </a:lnTo>
                  <a:lnTo>
                    <a:pt x="6298" y="8622"/>
                  </a:lnTo>
                  <a:lnTo>
                    <a:pt x="6338" y="8473"/>
                  </a:lnTo>
                  <a:lnTo>
                    <a:pt x="6394" y="8309"/>
                  </a:lnTo>
                  <a:lnTo>
                    <a:pt x="6394" y="7953"/>
                  </a:lnTo>
                  <a:lnTo>
                    <a:pt x="6380" y="7651"/>
                  </a:lnTo>
                  <a:lnTo>
                    <a:pt x="6254" y="7719"/>
                  </a:lnTo>
                  <a:lnTo>
                    <a:pt x="6189" y="7989"/>
                  </a:lnTo>
                  <a:lnTo>
                    <a:pt x="6096" y="8126"/>
                  </a:lnTo>
                  <a:lnTo>
                    <a:pt x="5932" y="8300"/>
                  </a:lnTo>
                  <a:lnTo>
                    <a:pt x="5836" y="8520"/>
                  </a:lnTo>
                  <a:lnTo>
                    <a:pt x="5819" y="8717"/>
                  </a:lnTo>
                  <a:lnTo>
                    <a:pt x="5921" y="8917"/>
                  </a:lnTo>
                  <a:lnTo>
                    <a:pt x="5974" y="9081"/>
                  </a:lnTo>
                  <a:lnTo>
                    <a:pt x="5934" y="9324"/>
                  </a:lnTo>
                  <a:lnTo>
                    <a:pt x="6004" y="9512"/>
                  </a:lnTo>
                  <a:lnTo>
                    <a:pt x="6235" y="9416"/>
                  </a:lnTo>
                  <a:lnTo>
                    <a:pt x="6253" y="9581"/>
                  </a:lnTo>
                  <a:lnTo>
                    <a:pt x="6088" y="9704"/>
                  </a:lnTo>
                  <a:lnTo>
                    <a:pt x="6016" y="9787"/>
                  </a:lnTo>
                  <a:lnTo>
                    <a:pt x="5983" y="10057"/>
                  </a:lnTo>
                  <a:lnTo>
                    <a:pt x="5865" y="10144"/>
                  </a:lnTo>
                  <a:lnTo>
                    <a:pt x="5664" y="10172"/>
                  </a:lnTo>
                  <a:lnTo>
                    <a:pt x="5506" y="10172"/>
                  </a:lnTo>
                  <a:lnTo>
                    <a:pt x="5370" y="10240"/>
                  </a:lnTo>
                  <a:lnTo>
                    <a:pt x="5273" y="10337"/>
                  </a:lnTo>
                  <a:lnTo>
                    <a:pt x="5101" y="10364"/>
                  </a:lnTo>
                  <a:lnTo>
                    <a:pt x="5002" y="10364"/>
                  </a:lnTo>
                  <a:lnTo>
                    <a:pt x="4982" y="10538"/>
                  </a:lnTo>
                  <a:lnTo>
                    <a:pt x="4867" y="10739"/>
                  </a:lnTo>
                  <a:lnTo>
                    <a:pt x="4738" y="10945"/>
                  </a:lnTo>
                  <a:lnTo>
                    <a:pt x="4563" y="11169"/>
                  </a:lnTo>
                  <a:lnTo>
                    <a:pt x="4385" y="11316"/>
                  </a:lnTo>
                  <a:lnTo>
                    <a:pt x="4328" y="11463"/>
                  </a:lnTo>
                  <a:lnTo>
                    <a:pt x="4152" y="11706"/>
                  </a:lnTo>
                  <a:lnTo>
                    <a:pt x="4065" y="11719"/>
                  </a:lnTo>
                  <a:lnTo>
                    <a:pt x="3934" y="11751"/>
                  </a:lnTo>
                  <a:lnTo>
                    <a:pt x="3849" y="11911"/>
                  </a:lnTo>
                  <a:lnTo>
                    <a:pt x="3781" y="12158"/>
                  </a:lnTo>
                  <a:lnTo>
                    <a:pt x="3725" y="12255"/>
                  </a:lnTo>
                  <a:lnTo>
                    <a:pt x="3603" y="12585"/>
                  </a:lnTo>
                  <a:lnTo>
                    <a:pt x="3316" y="12676"/>
                  </a:lnTo>
                  <a:lnTo>
                    <a:pt x="3265" y="12951"/>
                  </a:lnTo>
                  <a:lnTo>
                    <a:pt x="3134" y="12987"/>
                  </a:lnTo>
                  <a:lnTo>
                    <a:pt x="3035" y="12919"/>
                  </a:lnTo>
                  <a:lnTo>
                    <a:pt x="2939" y="12754"/>
                  </a:lnTo>
                  <a:cubicBezTo>
                    <a:pt x="2886" y="12812"/>
                    <a:pt x="2837" y="12876"/>
                    <a:pt x="2790" y="12947"/>
                  </a:cubicBezTo>
                  <a:cubicBezTo>
                    <a:pt x="2744" y="13015"/>
                    <a:pt x="2702" y="13088"/>
                    <a:pt x="2663" y="13166"/>
                  </a:cubicBezTo>
                  <a:lnTo>
                    <a:pt x="2511" y="13235"/>
                  </a:lnTo>
                  <a:lnTo>
                    <a:pt x="2334" y="13327"/>
                  </a:lnTo>
                  <a:lnTo>
                    <a:pt x="2256" y="13258"/>
                  </a:lnTo>
                  <a:lnTo>
                    <a:pt x="2079" y="13176"/>
                  </a:lnTo>
                  <a:lnTo>
                    <a:pt x="1886" y="13313"/>
                  </a:lnTo>
                  <a:lnTo>
                    <a:pt x="1701" y="13451"/>
                  </a:lnTo>
                  <a:lnTo>
                    <a:pt x="1776" y="13589"/>
                  </a:lnTo>
                  <a:lnTo>
                    <a:pt x="1890" y="13693"/>
                  </a:lnTo>
                  <a:lnTo>
                    <a:pt x="2105" y="13776"/>
                  </a:lnTo>
                  <a:lnTo>
                    <a:pt x="2379" y="13955"/>
                  </a:lnTo>
                  <a:lnTo>
                    <a:pt x="2554" y="14129"/>
                  </a:lnTo>
                  <a:lnTo>
                    <a:pt x="2659" y="14413"/>
                  </a:lnTo>
                  <a:lnTo>
                    <a:pt x="2704" y="14587"/>
                  </a:lnTo>
                  <a:lnTo>
                    <a:pt x="2768" y="14861"/>
                  </a:lnTo>
                  <a:lnTo>
                    <a:pt x="2792" y="15475"/>
                  </a:lnTo>
                  <a:lnTo>
                    <a:pt x="2771" y="15814"/>
                  </a:lnTo>
                  <a:cubicBezTo>
                    <a:pt x="2745" y="15996"/>
                    <a:pt x="2708" y="16172"/>
                    <a:pt x="2661" y="16341"/>
                  </a:cubicBezTo>
                  <a:cubicBezTo>
                    <a:pt x="2629" y="16460"/>
                    <a:pt x="2591" y="16574"/>
                    <a:pt x="2549" y="16684"/>
                  </a:cubicBezTo>
                  <a:lnTo>
                    <a:pt x="2342" y="16817"/>
                  </a:lnTo>
                  <a:lnTo>
                    <a:pt x="2030" y="16830"/>
                  </a:lnTo>
                  <a:lnTo>
                    <a:pt x="1856" y="16830"/>
                  </a:lnTo>
                  <a:lnTo>
                    <a:pt x="1549" y="16804"/>
                  </a:lnTo>
                  <a:lnTo>
                    <a:pt x="1329" y="16707"/>
                  </a:lnTo>
                  <a:lnTo>
                    <a:pt x="970" y="16537"/>
                  </a:lnTo>
                  <a:lnTo>
                    <a:pt x="739" y="16469"/>
                  </a:lnTo>
                  <a:lnTo>
                    <a:pt x="478" y="16547"/>
                  </a:lnTo>
                  <a:lnTo>
                    <a:pt x="293" y="16647"/>
                  </a:lnTo>
                  <a:lnTo>
                    <a:pt x="164" y="17042"/>
                  </a:lnTo>
                  <a:lnTo>
                    <a:pt x="199" y="17371"/>
                  </a:lnTo>
                  <a:lnTo>
                    <a:pt x="231" y="17765"/>
                  </a:lnTo>
                  <a:lnTo>
                    <a:pt x="199" y="18217"/>
                  </a:lnTo>
                  <a:lnTo>
                    <a:pt x="86" y="18602"/>
                  </a:lnTo>
                  <a:lnTo>
                    <a:pt x="24" y="19028"/>
                  </a:lnTo>
                  <a:lnTo>
                    <a:pt x="0" y="19390"/>
                  </a:lnTo>
                  <a:lnTo>
                    <a:pt x="32" y="19623"/>
                  </a:lnTo>
                  <a:lnTo>
                    <a:pt x="105" y="19880"/>
                  </a:lnTo>
                  <a:lnTo>
                    <a:pt x="97" y="20137"/>
                  </a:lnTo>
                  <a:lnTo>
                    <a:pt x="40" y="20343"/>
                  </a:lnTo>
                  <a:lnTo>
                    <a:pt x="81" y="20612"/>
                  </a:lnTo>
                  <a:lnTo>
                    <a:pt x="245" y="20708"/>
                  </a:lnTo>
                  <a:lnTo>
                    <a:pt x="417" y="20644"/>
                  </a:lnTo>
                  <a:lnTo>
                    <a:pt x="624" y="20794"/>
                  </a:lnTo>
                  <a:lnTo>
                    <a:pt x="693" y="20881"/>
                  </a:lnTo>
                  <a:lnTo>
                    <a:pt x="1007" y="21211"/>
                  </a:lnTo>
                  <a:lnTo>
                    <a:pt x="1064" y="21408"/>
                  </a:lnTo>
                  <a:lnTo>
                    <a:pt x="1160" y="21436"/>
                  </a:lnTo>
                  <a:lnTo>
                    <a:pt x="1241" y="21600"/>
                  </a:lnTo>
                  <a:lnTo>
                    <a:pt x="1286" y="21437"/>
                  </a:lnTo>
                  <a:lnTo>
                    <a:pt x="1286" y="21236"/>
                  </a:lnTo>
                  <a:lnTo>
                    <a:pt x="1358" y="21119"/>
                  </a:lnTo>
                  <a:lnTo>
                    <a:pt x="1562" y="21092"/>
                  </a:lnTo>
                  <a:lnTo>
                    <a:pt x="1667" y="21105"/>
                  </a:lnTo>
                  <a:cubicBezTo>
                    <a:pt x="1731" y="21119"/>
                    <a:pt x="1796" y="21128"/>
                    <a:pt x="1860" y="21133"/>
                  </a:cubicBezTo>
                  <a:cubicBezTo>
                    <a:pt x="1936" y="21139"/>
                    <a:pt x="2011" y="21139"/>
                    <a:pt x="2086" y="21133"/>
                  </a:cubicBezTo>
                  <a:lnTo>
                    <a:pt x="2247" y="21051"/>
                  </a:lnTo>
                  <a:lnTo>
                    <a:pt x="2333" y="20941"/>
                  </a:lnTo>
                  <a:lnTo>
                    <a:pt x="2422" y="20693"/>
                  </a:lnTo>
                  <a:lnTo>
                    <a:pt x="2519" y="20556"/>
                  </a:lnTo>
                  <a:lnTo>
                    <a:pt x="2655" y="20387"/>
                  </a:lnTo>
                  <a:lnTo>
                    <a:pt x="2784" y="20214"/>
                  </a:lnTo>
                  <a:lnTo>
                    <a:pt x="2897" y="20063"/>
                  </a:lnTo>
                  <a:lnTo>
                    <a:pt x="2921" y="19885"/>
                  </a:lnTo>
                  <a:lnTo>
                    <a:pt x="2921" y="19541"/>
                  </a:lnTo>
                  <a:lnTo>
                    <a:pt x="2969" y="19349"/>
                  </a:lnTo>
                  <a:lnTo>
                    <a:pt x="3039" y="19161"/>
                  </a:lnTo>
                  <a:lnTo>
                    <a:pt x="3241" y="18748"/>
                  </a:lnTo>
                  <a:lnTo>
                    <a:pt x="3257" y="18515"/>
                  </a:lnTo>
                  <a:cubicBezTo>
                    <a:pt x="3267" y="18464"/>
                    <a:pt x="3283" y="18417"/>
                    <a:pt x="3305" y="18379"/>
                  </a:cubicBezTo>
                  <a:cubicBezTo>
                    <a:pt x="3367" y="18269"/>
                    <a:pt x="3459" y="18240"/>
                    <a:pt x="3541" y="18187"/>
                  </a:cubicBezTo>
                  <a:cubicBezTo>
                    <a:pt x="3616" y="18139"/>
                    <a:pt x="3685" y="18071"/>
                    <a:pt x="3745" y="17985"/>
                  </a:cubicBezTo>
                  <a:lnTo>
                    <a:pt x="3923" y="17728"/>
                  </a:lnTo>
                  <a:lnTo>
                    <a:pt x="4081" y="17581"/>
                  </a:lnTo>
                  <a:lnTo>
                    <a:pt x="4167" y="17554"/>
                  </a:lnTo>
                  <a:lnTo>
                    <a:pt x="4059" y="17247"/>
                  </a:lnTo>
                  <a:lnTo>
                    <a:pt x="3955" y="17261"/>
                  </a:lnTo>
                  <a:lnTo>
                    <a:pt x="3938" y="16973"/>
                  </a:lnTo>
                  <a:lnTo>
                    <a:pt x="4118" y="16859"/>
                  </a:lnTo>
                  <a:lnTo>
                    <a:pt x="4354" y="16726"/>
                  </a:lnTo>
                  <a:lnTo>
                    <a:pt x="4432" y="16658"/>
                  </a:lnTo>
                  <a:lnTo>
                    <a:pt x="4620" y="16554"/>
                  </a:lnTo>
                  <a:lnTo>
                    <a:pt x="4738" y="16663"/>
                  </a:lnTo>
                  <a:lnTo>
                    <a:pt x="4945" y="16842"/>
                  </a:lnTo>
                  <a:lnTo>
                    <a:pt x="5057" y="16801"/>
                  </a:lnTo>
                  <a:lnTo>
                    <a:pt x="5270" y="16614"/>
                  </a:lnTo>
                  <a:cubicBezTo>
                    <a:pt x="5348" y="16588"/>
                    <a:pt x="5424" y="16547"/>
                    <a:pt x="5495" y="16490"/>
                  </a:cubicBezTo>
                  <a:cubicBezTo>
                    <a:pt x="5582" y="16422"/>
                    <a:pt x="5661" y="16332"/>
                    <a:pt x="5732" y="16224"/>
                  </a:cubicBezTo>
                  <a:lnTo>
                    <a:pt x="5896" y="16096"/>
                  </a:lnTo>
                  <a:lnTo>
                    <a:pt x="6009" y="16027"/>
                  </a:lnTo>
                  <a:lnTo>
                    <a:pt x="6185" y="15959"/>
                  </a:lnTo>
                  <a:lnTo>
                    <a:pt x="6336" y="16187"/>
                  </a:lnTo>
                  <a:lnTo>
                    <a:pt x="6513" y="16558"/>
                  </a:lnTo>
                  <a:lnTo>
                    <a:pt x="6478" y="16957"/>
                  </a:lnTo>
                  <a:lnTo>
                    <a:pt x="6566" y="17191"/>
                  </a:lnTo>
                  <a:cubicBezTo>
                    <a:pt x="6627" y="17266"/>
                    <a:pt x="6693" y="17327"/>
                    <a:pt x="6762" y="17374"/>
                  </a:cubicBezTo>
                  <a:cubicBezTo>
                    <a:pt x="6828" y="17418"/>
                    <a:pt x="6896" y="17449"/>
                    <a:pt x="6961" y="17493"/>
                  </a:cubicBezTo>
                  <a:cubicBezTo>
                    <a:pt x="7076" y="17571"/>
                    <a:pt x="7181" y="17688"/>
                    <a:pt x="7268" y="17837"/>
                  </a:cubicBezTo>
                  <a:lnTo>
                    <a:pt x="7381" y="17960"/>
                  </a:lnTo>
                  <a:lnTo>
                    <a:pt x="7502" y="18097"/>
                  </a:lnTo>
                  <a:lnTo>
                    <a:pt x="7652" y="18230"/>
                  </a:lnTo>
                  <a:lnTo>
                    <a:pt x="7765" y="18312"/>
                  </a:lnTo>
                  <a:lnTo>
                    <a:pt x="7950" y="18500"/>
                  </a:lnTo>
                  <a:lnTo>
                    <a:pt x="8004" y="18619"/>
                  </a:lnTo>
                  <a:lnTo>
                    <a:pt x="8122" y="18894"/>
                  </a:lnTo>
                  <a:lnTo>
                    <a:pt x="8273" y="19251"/>
                  </a:lnTo>
                  <a:lnTo>
                    <a:pt x="8399" y="19535"/>
                  </a:lnTo>
                  <a:lnTo>
                    <a:pt x="8203" y="19705"/>
                  </a:lnTo>
                  <a:lnTo>
                    <a:pt x="8232" y="19896"/>
                  </a:lnTo>
                  <a:lnTo>
                    <a:pt x="8184" y="20192"/>
                  </a:lnTo>
                  <a:lnTo>
                    <a:pt x="8313" y="20256"/>
                  </a:lnTo>
                  <a:lnTo>
                    <a:pt x="8369" y="20092"/>
                  </a:lnTo>
                  <a:lnTo>
                    <a:pt x="8471" y="19927"/>
                  </a:lnTo>
                  <a:lnTo>
                    <a:pt x="8584" y="19703"/>
                  </a:lnTo>
                  <a:lnTo>
                    <a:pt x="8621" y="19542"/>
                  </a:lnTo>
                  <a:lnTo>
                    <a:pt x="8570" y="19314"/>
                  </a:lnTo>
                  <a:lnTo>
                    <a:pt x="8522" y="19090"/>
                  </a:lnTo>
                  <a:lnTo>
                    <a:pt x="8493" y="18927"/>
                  </a:lnTo>
                  <a:lnTo>
                    <a:pt x="8573" y="18716"/>
                  </a:lnTo>
                  <a:lnTo>
                    <a:pt x="8735" y="18702"/>
                  </a:lnTo>
                  <a:lnTo>
                    <a:pt x="8831" y="18752"/>
                  </a:lnTo>
                  <a:lnTo>
                    <a:pt x="8888" y="18876"/>
                  </a:lnTo>
                  <a:lnTo>
                    <a:pt x="9070" y="18944"/>
                  </a:lnTo>
                  <a:lnTo>
                    <a:pt x="9159" y="18880"/>
                  </a:lnTo>
                  <a:lnTo>
                    <a:pt x="9054" y="18697"/>
                  </a:lnTo>
                  <a:lnTo>
                    <a:pt x="8898" y="18523"/>
                  </a:lnTo>
                  <a:lnTo>
                    <a:pt x="8594" y="18261"/>
                  </a:lnTo>
                  <a:lnTo>
                    <a:pt x="8368" y="18041"/>
                  </a:lnTo>
                  <a:lnTo>
                    <a:pt x="8097" y="17835"/>
                  </a:lnTo>
                  <a:lnTo>
                    <a:pt x="7917" y="17422"/>
                  </a:lnTo>
                  <a:lnTo>
                    <a:pt x="7716" y="17353"/>
                  </a:lnTo>
                  <a:lnTo>
                    <a:pt x="7485" y="16964"/>
                  </a:lnTo>
                  <a:lnTo>
                    <a:pt x="7541" y="16565"/>
                  </a:lnTo>
                  <a:lnTo>
                    <a:pt x="7398" y="16378"/>
                  </a:lnTo>
                  <a:lnTo>
                    <a:pt x="7222" y="16240"/>
                  </a:lnTo>
                  <a:lnTo>
                    <a:pt x="6975" y="15938"/>
                  </a:lnTo>
                  <a:lnTo>
                    <a:pt x="6974" y="15498"/>
                  </a:lnTo>
                  <a:lnTo>
                    <a:pt x="7213" y="15265"/>
                  </a:lnTo>
                  <a:lnTo>
                    <a:pt x="7388" y="15320"/>
                  </a:lnTo>
                  <a:lnTo>
                    <a:pt x="7527" y="15712"/>
                  </a:lnTo>
                  <a:lnTo>
                    <a:pt x="7790" y="15919"/>
                  </a:lnTo>
                  <a:cubicBezTo>
                    <a:pt x="7896" y="15936"/>
                    <a:pt x="7997" y="15992"/>
                    <a:pt x="8089" y="16084"/>
                  </a:cubicBezTo>
                  <a:cubicBezTo>
                    <a:pt x="8148" y="16143"/>
                    <a:pt x="8203" y="16217"/>
                    <a:pt x="8250" y="16304"/>
                  </a:cubicBezTo>
                  <a:lnTo>
                    <a:pt x="8390" y="16623"/>
                  </a:lnTo>
                  <a:lnTo>
                    <a:pt x="8497" y="16783"/>
                  </a:lnTo>
                  <a:lnTo>
                    <a:pt x="8659" y="16893"/>
                  </a:lnTo>
                  <a:cubicBezTo>
                    <a:pt x="8718" y="16911"/>
                    <a:pt x="8777" y="16939"/>
                    <a:pt x="8833" y="16975"/>
                  </a:cubicBezTo>
                  <a:cubicBezTo>
                    <a:pt x="8886" y="17009"/>
                    <a:pt x="8937" y="17050"/>
                    <a:pt x="8986" y="17098"/>
                  </a:cubicBezTo>
                  <a:lnTo>
                    <a:pt x="9201" y="17368"/>
                  </a:lnTo>
                  <a:lnTo>
                    <a:pt x="9367" y="17642"/>
                  </a:lnTo>
                  <a:lnTo>
                    <a:pt x="9448" y="18069"/>
                  </a:lnTo>
                  <a:lnTo>
                    <a:pt x="9472" y="18476"/>
                  </a:lnTo>
                  <a:lnTo>
                    <a:pt x="9480" y="18860"/>
                  </a:lnTo>
                  <a:lnTo>
                    <a:pt x="9606" y="19231"/>
                  </a:lnTo>
                  <a:lnTo>
                    <a:pt x="9708" y="19433"/>
                  </a:lnTo>
                  <a:lnTo>
                    <a:pt x="9931" y="19550"/>
                  </a:lnTo>
                  <a:lnTo>
                    <a:pt x="10097" y="19631"/>
                  </a:lnTo>
                  <a:lnTo>
                    <a:pt x="10223" y="19645"/>
                  </a:lnTo>
                  <a:lnTo>
                    <a:pt x="10379" y="19791"/>
                  </a:lnTo>
                  <a:lnTo>
                    <a:pt x="10473" y="19924"/>
                  </a:lnTo>
                  <a:lnTo>
                    <a:pt x="10384" y="20183"/>
                  </a:lnTo>
                  <a:lnTo>
                    <a:pt x="10159" y="20128"/>
                  </a:lnTo>
                  <a:lnTo>
                    <a:pt x="10073" y="20243"/>
                  </a:lnTo>
                  <a:lnTo>
                    <a:pt x="10193" y="20472"/>
                  </a:lnTo>
                  <a:lnTo>
                    <a:pt x="10266" y="20815"/>
                  </a:lnTo>
                  <a:cubicBezTo>
                    <a:pt x="10273" y="20912"/>
                    <a:pt x="10304" y="20999"/>
                    <a:pt x="10352" y="21053"/>
                  </a:cubicBezTo>
                  <a:cubicBezTo>
                    <a:pt x="10384" y="21090"/>
                    <a:pt x="10423" y="21109"/>
                    <a:pt x="10462" y="21108"/>
                  </a:cubicBezTo>
                  <a:lnTo>
                    <a:pt x="10696" y="20998"/>
                  </a:lnTo>
                  <a:lnTo>
                    <a:pt x="10712" y="20701"/>
                  </a:lnTo>
                  <a:cubicBezTo>
                    <a:pt x="10707" y="20596"/>
                    <a:pt x="10707" y="20491"/>
                    <a:pt x="10712" y="20387"/>
                  </a:cubicBezTo>
                  <a:cubicBezTo>
                    <a:pt x="10716" y="20296"/>
                    <a:pt x="10724" y="20206"/>
                    <a:pt x="10736" y="20117"/>
                  </a:cubicBezTo>
                  <a:cubicBezTo>
                    <a:pt x="10735" y="20034"/>
                    <a:pt x="10727" y="19953"/>
                    <a:pt x="10712" y="19874"/>
                  </a:cubicBezTo>
                  <a:cubicBezTo>
                    <a:pt x="10684" y="19724"/>
                    <a:pt x="10633" y="19589"/>
                    <a:pt x="10564" y="19484"/>
                  </a:cubicBezTo>
                  <a:lnTo>
                    <a:pt x="10443" y="19117"/>
                  </a:lnTo>
                  <a:cubicBezTo>
                    <a:pt x="10405" y="19035"/>
                    <a:pt x="10398" y="18922"/>
                    <a:pt x="10427" y="18829"/>
                  </a:cubicBezTo>
                  <a:cubicBezTo>
                    <a:pt x="10451" y="18751"/>
                    <a:pt x="10497" y="18700"/>
                    <a:pt x="10548" y="18692"/>
                  </a:cubicBezTo>
                  <a:lnTo>
                    <a:pt x="10680" y="18705"/>
                  </a:lnTo>
                  <a:lnTo>
                    <a:pt x="10811" y="18765"/>
                  </a:lnTo>
                  <a:lnTo>
                    <a:pt x="10929" y="18911"/>
                  </a:lnTo>
                  <a:lnTo>
                    <a:pt x="10953" y="18597"/>
                  </a:lnTo>
                  <a:lnTo>
                    <a:pt x="11025" y="18391"/>
                  </a:lnTo>
                  <a:lnTo>
                    <a:pt x="11310" y="18336"/>
                  </a:lnTo>
                  <a:lnTo>
                    <a:pt x="11533" y="18336"/>
                  </a:lnTo>
                  <a:lnTo>
                    <a:pt x="11766" y="18570"/>
                  </a:lnTo>
                  <a:lnTo>
                    <a:pt x="11991" y="18469"/>
                  </a:lnTo>
                  <a:lnTo>
                    <a:pt x="12104" y="18400"/>
                  </a:lnTo>
                  <a:lnTo>
                    <a:pt x="12392" y="18317"/>
                  </a:lnTo>
                  <a:lnTo>
                    <a:pt x="12469" y="18171"/>
                  </a:lnTo>
                  <a:cubicBezTo>
                    <a:pt x="12441" y="18118"/>
                    <a:pt x="12413" y="18066"/>
                    <a:pt x="12383" y="18015"/>
                  </a:cubicBezTo>
                  <a:cubicBezTo>
                    <a:pt x="12320" y="17907"/>
                    <a:pt x="12252" y="17806"/>
                    <a:pt x="12181" y="17713"/>
                  </a:cubicBezTo>
                  <a:cubicBezTo>
                    <a:pt x="12169" y="17590"/>
                    <a:pt x="12166" y="17465"/>
                    <a:pt x="12173" y="17342"/>
                  </a:cubicBezTo>
                  <a:cubicBezTo>
                    <a:pt x="12182" y="17201"/>
                    <a:pt x="12204" y="17063"/>
                    <a:pt x="12238" y="16934"/>
                  </a:cubicBezTo>
                  <a:lnTo>
                    <a:pt x="12262" y="16700"/>
                  </a:lnTo>
                  <a:lnTo>
                    <a:pt x="12383" y="16233"/>
                  </a:lnTo>
                  <a:lnTo>
                    <a:pt x="12447" y="15904"/>
                  </a:lnTo>
                  <a:lnTo>
                    <a:pt x="12552" y="15455"/>
                  </a:lnTo>
                  <a:lnTo>
                    <a:pt x="12671" y="15194"/>
                  </a:lnTo>
                  <a:lnTo>
                    <a:pt x="12888" y="14822"/>
                  </a:lnTo>
                  <a:lnTo>
                    <a:pt x="13179" y="14607"/>
                  </a:lnTo>
                  <a:lnTo>
                    <a:pt x="13407" y="14414"/>
                  </a:lnTo>
                  <a:lnTo>
                    <a:pt x="13485" y="14588"/>
                  </a:lnTo>
                  <a:lnTo>
                    <a:pt x="13485" y="14898"/>
                  </a:lnTo>
                  <a:lnTo>
                    <a:pt x="13692" y="14926"/>
                  </a:lnTo>
                  <a:lnTo>
                    <a:pt x="13794" y="15008"/>
                  </a:lnTo>
                  <a:lnTo>
                    <a:pt x="13842" y="15254"/>
                  </a:lnTo>
                  <a:lnTo>
                    <a:pt x="13659" y="15264"/>
                  </a:lnTo>
                  <a:lnTo>
                    <a:pt x="13643" y="15414"/>
                  </a:lnTo>
                  <a:lnTo>
                    <a:pt x="13845" y="15703"/>
                  </a:lnTo>
                  <a:lnTo>
                    <a:pt x="13960" y="15946"/>
                  </a:lnTo>
                  <a:lnTo>
                    <a:pt x="14162" y="15979"/>
                  </a:lnTo>
                  <a:lnTo>
                    <a:pt x="14250" y="15857"/>
                  </a:lnTo>
                  <a:lnTo>
                    <a:pt x="14403" y="15678"/>
                  </a:lnTo>
                  <a:lnTo>
                    <a:pt x="14752" y="15546"/>
                  </a:lnTo>
                  <a:lnTo>
                    <a:pt x="14728" y="15315"/>
                  </a:lnTo>
                  <a:lnTo>
                    <a:pt x="14639" y="15250"/>
                  </a:lnTo>
                  <a:lnTo>
                    <a:pt x="14489" y="15305"/>
                  </a:lnTo>
                  <a:cubicBezTo>
                    <a:pt x="14437" y="15251"/>
                    <a:pt x="14386" y="15193"/>
                    <a:pt x="14336" y="15132"/>
                  </a:cubicBezTo>
                  <a:cubicBezTo>
                    <a:pt x="14301" y="15088"/>
                    <a:pt x="14266" y="15042"/>
                    <a:pt x="14232" y="14994"/>
                  </a:cubicBezTo>
                  <a:lnTo>
                    <a:pt x="14288" y="14817"/>
                  </a:lnTo>
                  <a:lnTo>
                    <a:pt x="14447" y="14721"/>
                  </a:lnTo>
                  <a:lnTo>
                    <a:pt x="14613" y="14569"/>
                  </a:lnTo>
                  <a:lnTo>
                    <a:pt x="14824" y="14382"/>
                  </a:lnTo>
                  <a:lnTo>
                    <a:pt x="14966" y="14231"/>
                  </a:lnTo>
                  <a:lnTo>
                    <a:pt x="15155" y="14089"/>
                  </a:lnTo>
                  <a:lnTo>
                    <a:pt x="15299" y="14048"/>
                  </a:lnTo>
                  <a:lnTo>
                    <a:pt x="15474" y="14204"/>
                  </a:lnTo>
                  <a:lnTo>
                    <a:pt x="15391" y="14386"/>
                  </a:lnTo>
                  <a:lnTo>
                    <a:pt x="15273" y="14666"/>
                  </a:lnTo>
                  <a:lnTo>
                    <a:pt x="15265" y="14990"/>
                  </a:lnTo>
                  <a:lnTo>
                    <a:pt x="15230" y="15325"/>
                  </a:lnTo>
                  <a:lnTo>
                    <a:pt x="15118" y="15517"/>
                  </a:lnTo>
                  <a:lnTo>
                    <a:pt x="15096" y="15705"/>
                  </a:lnTo>
                  <a:lnTo>
                    <a:pt x="15233" y="15800"/>
                  </a:lnTo>
                  <a:cubicBezTo>
                    <a:pt x="15284" y="15813"/>
                    <a:pt x="15335" y="15836"/>
                    <a:pt x="15383" y="15869"/>
                  </a:cubicBezTo>
                  <a:cubicBezTo>
                    <a:pt x="15456" y="15919"/>
                    <a:pt x="15524" y="15992"/>
                    <a:pt x="15582" y="16084"/>
                  </a:cubicBezTo>
                  <a:lnTo>
                    <a:pt x="15792" y="16341"/>
                  </a:lnTo>
                  <a:lnTo>
                    <a:pt x="16009" y="16409"/>
                  </a:lnTo>
                  <a:lnTo>
                    <a:pt x="16163" y="16684"/>
                  </a:lnTo>
                  <a:lnTo>
                    <a:pt x="16364" y="16863"/>
                  </a:lnTo>
                  <a:lnTo>
                    <a:pt x="16519" y="17063"/>
                  </a:lnTo>
                  <a:lnTo>
                    <a:pt x="16602" y="17384"/>
                  </a:lnTo>
                  <a:lnTo>
                    <a:pt x="16900" y="17421"/>
                  </a:lnTo>
                  <a:lnTo>
                    <a:pt x="17231" y="17499"/>
                  </a:lnTo>
                  <a:lnTo>
                    <a:pt x="17545" y="17705"/>
                  </a:lnTo>
                  <a:lnTo>
                    <a:pt x="17840" y="17980"/>
                  </a:lnTo>
                  <a:lnTo>
                    <a:pt x="18090" y="18259"/>
                  </a:lnTo>
                  <a:lnTo>
                    <a:pt x="18475" y="18575"/>
                  </a:lnTo>
                  <a:lnTo>
                    <a:pt x="18792" y="18777"/>
                  </a:lnTo>
                  <a:lnTo>
                    <a:pt x="19129" y="19050"/>
                  </a:lnTo>
                  <a:lnTo>
                    <a:pt x="19351" y="19182"/>
                  </a:lnTo>
                  <a:lnTo>
                    <a:pt x="19359" y="18839"/>
                  </a:lnTo>
                  <a:lnTo>
                    <a:pt x="19201" y="18353"/>
                  </a:lnTo>
                  <a:lnTo>
                    <a:pt x="19056" y="17804"/>
                  </a:lnTo>
                  <a:lnTo>
                    <a:pt x="18836" y="17575"/>
                  </a:lnTo>
                  <a:lnTo>
                    <a:pt x="18691" y="17287"/>
                  </a:lnTo>
                  <a:lnTo>
                    <a:pt x="18580" y="17027"/>
                  </a:lnTo>
                  <a:lnTo>
                    <a:pt x="18437" y="16793"/>
                  </a:lnTo>
                  <a:lnTo>
                    <a:pt x="18437" y="16531"/>
                  </a:lnTo>
                  <a:lnTo>
                    <a:pt x="18220" y="16330"/>
                  </a:lnTo>
                  <a:lnTo>
                    <a:pt x="18064" y="15973"/>
                  </a:lnTo>
                  <a:lnTo>
                    <a:pt x="18247" y="15607"/>
                  </a:lnTo>
                  <a:lnTo>
                    <a:pt x="18424" y="15318"/>
                  </a:lnTo>
                  <a:lnTo>
                    <a:pt x="18655" y="15304"/>
                  </a:lnTo>
                  <a:lnTo>
                    <a:pt x="18759" y="15057"/>
                  </a:lnTo>
                  <a:cubicBezTo>
                    <a:pt x="18777" y="14995"/>
                    <a:pt x="18799" y="14935"/>
                    <a:pt x="18824" y="14880"/>
                  </a:cubicBezTo>
                  <a:cubicBezTo>
                    <a:pt x="18871" y="14776"/>
                    <a:pt x="18929" y="14689"/>
                    <a:pt x="18996" y="14623"/>
                  </a:cubicBezTo>
                  <a:lnTo>
                    <a:pt x="19321" y="14418"/>
                  </a:lnTo>
                  <a:lnTo>
                    <a:pt x="19622" y="14295"/>
                  </a:lnTo>
                  <a:lnTo>
                    <a:pt x="19459" y="13998"/>
                  </a:lnTo>
                  <a:lnTo>
                    <a:pt x="19352" y="13728"/>
                  </a:lnTo>
                  <a:lnTo>
                    <a:pt x="19263" y="13311"/>
                  </a:lnTo>
                  <a:lnTo>
                    <a:pt x="19263" y="12674"/>
                  </a:lnTo>
                  <a:lnTo>
                    <a:pt x="19094" y="12413"/>
                  </a:lnTo>
                  <a:lnTo>
                    <a:pt x="18905" y="12303"/>
                  </a:lnTo>
                  <a:lnTo>
                    <a:pt x="18825" y="11587"/>
                  </a:lnTo>
                  <a:lnTo>
                    <a:pt x="18825" y="11300"/>
                  </a:lnTo>
                  <a:lnTo>
                    <a:pt x="19026" y="11176"/>
                  </a:lnTo>
                  <a:lnTo>
                    <a:pt x="19153" y="11204"/>
                  </a:lnTo>
                  <a:lnTo>
                    <a:pt x="19685" y="11492"/>
                  </a:lnTo>
                  <a:lnTo>
                    <a:pt x="19916" y="11286"/>
                  </a:lnTo>
                  <a:lnTo>
                    <a:pt x="20085" y="11176"/>
                  </a:lnTo>
                  <a:lnTo>
                    <a:pt x="20330" y="11204"/>
                  </a:lnTo>
                  <a:lnTo>
                    <a:pt x="20504" y="11392"/>
                  </a:lnTo>
                  <a:lnTo>
                    <a:pt x="20892" y="11571"/>
                  </a:lnTo>
                  <a:lnTo>
                    <a:pt x="21279" y="11763"/>
                  </a:lnTo>
                  <a:lnTo>
                    <a:pt x="21416" y="11557"/>
                  </a:lnTo>
                  <a:lnTo>
                    <a:pt x="21488" y="11250"/>
                  </a:lnTo>
                  <a:lnTo>
                    <a:pt x="21480" y="10939"/>
                  </a:lnTo>
                  <a:lnTo>
                    <a:pt x="21585" y="10788"/>
                  </a:lnTo>
                  <a:lnTo>
                    <a:pt x="21472" y="10615"/>
                  </a:lnTo>
                  <a:lnTo>
                    <a:pt x="21445" y="10409"/>
                  </a:lnTo>
                  <a:lnTo>
                    <a:pt x="21539" y="10161"/>
                  </a:lnTo>
                  <a:lnTo>
                    <a:pt x="21600" y="9773"/>
                  </a:lnTo>
                  <a:lnTo>
                    <a:pt x="21449" y="9398"/>
                  </a:lnTo>
                  <a:lnTo>
                    <a:pt x="21248" y="9192"/>
                  </a:lnTo>
                  <a:lnTo>
                    <a:pt x="21117" y="9270"/>
                  </a:lnTo>
                  <a:lnTo>
                    <a:pt x="21077" y="9513"/>
                  </a:lnTo>
                  <a:lnTo>
                    <a:pt x="21021" y="9718"/>
                  </a:lnTo>
                  <a:lnTo>
                    <a:pt x="20909" y="9814"/>
                  </a:lnTo>
                  <a:lnTo>
                    <a:pt x="20756" y="9882"/>
                  </a:lnTo>
                  <a:lnTo>
                    <a:pt x="20592" y="9662"/>
                  </a:lnTo>
                  <a:lnTo>
                    <a:pt x="20385" y="9355"/>
                  </a:lnTo>
                  <a:lnTo>
                    <a:pt x="20422" y="9122"/>
                  </a:lnTo>
                  <a:lnTo>
                    <a:pt x="20264" y="8894"/>
                  </a:lnTo>
                  <a:lnTo>
                    <a:pt x="20434" y="8637"/>
                  </a:lnTo>
                  <a:lnTo>
                    <a:pt x="20710" y="8587"/>
                  </a:lnTo>
                  <a:lnTo>
                    <a:pt x="20858" y="8416"/>
                  </a:lnTo>
                  <a:lnTo>
                    <a:pt x="20898" y="8128"/>
                  </a:lnTo>
                  <a:lnTo>
                    <a:pt x="20858" y="7798"/>
                  </a:lnTo>
                  <a:lnTo>
                    <a:pt x="20732" y="7675"/>
                  </a:lnTo>
                  <a:lnTo>
                    <a:pt x="20644" y="7355"/>
                  </a:lnTo>
                  <a:lnTo>
                    <a:pt x="20491" y="7121"/>
                  </a:lnTo>
                  <a:lnTo>
                    <a:pt x="20507" y="6709"/>
                  </a:lnTo>
                  <a:lnTo>
                    <a:pt x="20499" y="6365"/>
                  </a:lnTo>
                  <a:lnTo>
                    <a:pt x="20459" y="5985"/>
                  </a:lnTo>
                  <a:lnTo>
                    <a:pt x="20451" y="5531"/>
                  </a:lnTo>
                  <a:lnTo>
                    <a:pt x="20370" y="5106"/>
                  </a:lnTo>
                  <a:lnTo>
                    <a:pt x="20231" y="4810"/>
                  </a:lnTo>
                  <a:lnTo>
                    <a:pt x="20145" y="4182"/>
                  </a:lnTo>
                  <a:lnTo>
                    <a:pt x="20065" y="3716"/>
                  </a:lnTo>
                  <a:lnTo>
                    <a:pt x="19979" y="3404"/>
                  </a:lnTo>
                  <a:lnTo>
                    <a:pt x="19963" y="3062"/>
                  </a:lnTo>
                  <a:lnTo>
                    <a:pt x="20091" y="2842"/>
                  </a:lnTo>
                  <a:lnTo>
                    <a:pt x="20317" y="2737"/>
                  </a:lnTo>
                  <a:lnTo>
                    <a:pt x="20570" y="2546"/>
                  </a:lnTo>
                  <a:lnTo>
                    <a:pt x="20683" y="2340"/>
                  </a:lnTo>
                  <a:lnTo>
                    <a:pt x="20965" y="2162"/>
                  </a:lnTo>
                  <a:lnTo>
                    <a:pt x="21059" y="2043"/>
                  </a:lnTo>
                  <a:lnTo>
                    <a:pt x="21076" y="1814"/>
                  </a:lnTo>
                  <a:lnTo>
                    <a:pt x="21092" y="1581"/>
                  </a:lnTo>
                  <a:lnTo>
                    <a:pt x="20928" y="1371"/>
                  </a:lnTo>
                  <a:lnTo>
                    <a:pt x="20807" y="1150"/>
                  </a:lnTo>
                  <a:close/>
                </a:path>
              </a:pathLst>
            </a:custGeom>
            <a:grpFill/>
            <a:ln w="25400" cap="flat">
              <a:noFill/>
              <a:prstDash val="solid"/>
              <a:miter lim="400000"/>
            </a:ln>
            <a:effectLst/>
          </p:spPr>
          <p:txBody>
            <a:bodyPr anchor="ctr"/>
            <a:lstStyle/>
            <a:p>
              <a:pPr algn="ctr"/>
              <a:endParaRPr/>
            </a:p>
          </p:txBody>
        </p:sp>
        <p:sp>
          <p:nvSpPr>
            <p:cNvPr id="127" name="iŝľïḍè">
              <a:extLst>
                <a:ext uri="{FF2B5EF4-FFF2-40B4-BE49-F238E27FC236}">
                  <a16:creationId xmlns:a16="http://schemas.microsoft.com/office/drawing/2014/main" xmlns="" id="{5C0DA5C1-5B7D-48F5-A225-54F3F660D9C5}"/>
                </a:ext>
              </a:extLst>
            </p:cNvPr>
            <p:cNvSpPr/>
            <p:nvPr/>
          </p:nvSpPr>
          <p:spPr>
            <a:xfrm>
              <a:off x="6872934" y="1426645"/>
              <a:ext cx="308560" cy="179738"/>
            </a:xfrm>
            <a:custGeom>
              <a:avLst/>
              <a:gdLst/>
              <a:ahLst/>
              <a:cxnLst>
                <a:cxn ang="0">
                  <a:pos x="wd2" y="hd2"/>
                </a:cxn>
                <a:cxn ang="5400000">
                  <a:pos x="wd2" y="hd2"/>
                </a:cxn>
                <a:cxn ang="10800000">
                  <a:pos x="wd2" y="hd2"/>
                </a:cxn>
                <a:cxn ang="16200000">
                  <a:pos x="wd2" y="hd2"/>
                </a:cxn>
              </a:cxnLst>
              <a:rect l="0" t="0" r="r" b="b"/>
              <a:pathLst>
                <a:path w="21600" h="21600" extrusionOk="0">
                  <a:moveTo>
                    <a:pt x="4445" y="7866"/>
                  </a:moveTo>
                  <a:lnTo>
                    <a:pt x="3880" y="8515"/>
                  </a:lnTo>
                  <a:lnTo>
                    <a:pt x="2778" y="8369"/>
                  </a:lnTo>
                  <a:lnTo>
                    <a:pt x="2178" y="9461"/>
                  </a:lnTo>
                  <a:lnTo>
                    <a:pt x="3120" y="10277"/>
                  </a:lnTo>
                  <a:lnTo>
                    <a:pt x="3156" y="12185"/>
                  </a:lnTo>
                  <a:lnTo>
                    <a:pt x="2430" y="12337"/>
                  </a:lnTo>
                  <a:lnTo>
                    <a:pt x="1278" y="11885"/>
                  </a:lnTo>
                  <a:lnTo>
                    <a:pt x="769" y="12613"/>
                  </a:lnTo>
                  <a:lnTo>
                    <a:pt x="566" y="13516"/>
                  </a:lnTo>
                  <a:lnTo>
                    <a:pt x="1354" y="13873"/>
                  </a:lnTo>
                  <a:lnTo>
                    <a:pt x="1463" y="14966"/>
                  </a:lnTo>
                  <a:lnTo>
                    <a:pt x="698" y="15754"/>
                  </a:lnTo>
                  <a:lnTo>
                    <a:pt x="273" y="16479"/>
                  </a:lnTo>
                  <a:lnTo>
                    <a:pt x="0" y="18023"/>
                  </a:lnTo>
                  <a:lnTo>
                    <a:pt x="841" y="18266"/>
                  </a:lnTo>
                  <a:lnTo>
                    <a:pt x="2336" y="18448"/>
                  </a:lnTo>
                  <a:lnTo>
                    <a:pt x="3297" y="19783"/>
                  </a:lnTo>
                  <a:lnTo>
                    <a:pt x="3987" y="20416"/>
                  </a:lnTo>
                  <a:lnTo>
                    <a:pt x="5126" y="21509"/>
                  </a:lnTo>
                  <a:lnTo>
                    <a:pt x="6761" y="21418"/>
                  </a:lnTo>
                  <a:lnTo>
                    <a:pt x="8539" y="21600"/>
                  </a:lnTo>
                  <a:lnTo>
                    <a:pt x="8021" y="19297"/>
                  </a:lnTo>
                  <a:lnTo>
                    <a:pt x="6548" y="18235"/>
                  </a:lnTo>
                  <a:lnTo>
                    <a:pt x="6499" y="15428"/>
                  </a:lnTo>
                  <a:lnTo>
                    <a:pt x="6997" y="13668"/>
                  </a:lnTo>
                  <a:lnTo>
                    <a:pt x="8012" y="10664"/>
                  </a:lnTo>
                  <a:lnTo>
                    <a:pt x="8386" y="8570"/>
                  </a:lnTo>
                  <a:lnTo>
                    <a:pt x="9594" y="6965"/>
                  </a:lnTo>
                  <a:lnTo>
                    <a:pt x="10818" y="7328"/>
                  </a:lnTo>
                  <a:lnTo>
                    <a:pt x="12132" y="6430"/>
                  </a:lnTo>
                  <a:lnTo>
                    <a:pt x="13272" y="5308"/>
                  </a:lnTo>
                  <a:lnTo>
                    <a:pt x="14533" y="4941"/>
                  </a:lnTo>
                  <a:lnTo>
                    <a:pt x="16291" y="4582"/>
                  </a:lnTo>
                  <a:cubicBezTo>
                    <a:pt x="16608" y="4821"/>
                    <a:pt x="16969" y="4821"/>
                    <a:pt x="17286" y="4583"/>
                  </a:cubicBezTo>
                  <a:cubicBezTo>
                    <a:pt x="17607" y="4341"/>
                    <a:pt x="17852" y="3877"/>
                    <a:pt x="17960" y="3308"/>
                  </a:cubicBezTo>
                  <a:lnTo>
                    <a:pt x="19113" y="3551"/>
                  </a:lnTo>
                  <a:lnTo>
                    <a:pt x="19985" y="3581"/>
                  </a:lnTo>
                  <a:lnTo>
                    <a:pt x="20338" y="2523"/>
                  </a:lnTo>
                  <a:lnTo>
                    <a:pt x="21351" y="2592"/>
                  </a:lnTo>
                  <a:lnTo>
                    <a:pt x="21600" y="1704"/>
                  </a:lnTo>
                  <a:lnTo>
                    <a:pt x="20641" y="1406"/>
                  </a:lnTo>
                  <a:lnTo>
                    <a:pt x="20071" y="705"/>
                  </a:lnTo>
                  <a:lnTo>
                    <a:pt x="18972" y="0"/>
                  </a:lnTo>
                  <a:lnTo>
                    <a:pt x="18514" y="430"/>
                  </a:lnTo>
                  <a:lnTo>
                    <a:pt x="18354" y="1523"/>
                  </a:lnTo>
                  <a:lnTo>
                    <a:pt x="17731" y="802"/>
                  </a:lnTo>
                  <a:lnTo>
                    <a:pt x="16469" y="984"/>
                  </a:lnTo>
                  <a:lnTo>
                    <a:pt x="15528" y="1617"/>
                  </a:lnTo>
                  <a:lnTo>
                    <a:pt x="14947" y="2494"/>
                  </a:lnTo>
                  <a:lnTo>
                    <a:pt x="13721" y="2312"/>
                  </a:lnTo>
                  <a:lnTo>
                    <a:pt x="11020" y="2130"/>
                  </a:lnTo>
                  <a:lnTo>
                    <a:pt x="9792" y="2039"/>
                  </a:lnTo>
                  <a:lnTo>
                    <a:pt x="8352" y="2392"/>
                  </a:lnTo>
                  <a:lnTo>
                    <a:pt x="7818" y="3025"/>
                  </a:lnTo>
                  <a:lnTo>
                    <a:pt x="6699" y="4565"/>
                  </a:lnTo>
                  <a:lnTo>
                    <a:pt x="5633" y="4656"/>
                  </a:lnTo>
                  <a:lnTo>
                    <a:pt x="4834" y="5829"/>
                  </a:lnTo>
                  <a:lnTo>
                    <a:pt x="4445" y="7866"/>
                  </a:lnTo>
                  <a:close/>
                </a:path>
              </a:pathLst>
            </a:custGeom>
            <a:grpFill/>
            <a:ln w="25400" cap="flat">
              <a:noFill/>
              <a:prstDash val="solid"/>
              <a:miter lim="400000"/>
            </a:ln>
            <a:effectLst/>
          </p:spPr>
          <p:txBody>
            <a:bodyPr anchor="ctr"/>
            <a:lstStyle/>
            <a:p>
              <a:pPr algn="ctr"/>
              <a:endParaRPr/>
            </a:p>
          </p:txBody>
        </p:sp>
        <p:sp>
          <p:nvSpPr>
            <p:cNvPr id="128" name="íṩḻíďè">
              <a:extLst>
                <a:ext uri="{FF2B5EF4-FFF2-40B4-BE49-F238E27FC236}">
                  <a16:creationId xmlns:a16="http://schemas.microsoft.com/office/drawing/2014/main" xmlns="" id="{ABA2860A-A53A-4030-8655-73E4056F6041}"/>
                </a:ext>
              </a:extLst>
            </p:cNvPr>
            <p:cNvSpPr/>
            <p:nvPr/>
          </p:nvSpPr>
          <p:spPr>
            <a:xfrm>
              <a:off x="5869377" y="1326101"/>
              <a:ext cx="358160" cy="136980"/>
            </a:xfrm>
            <a:custGeom>
              <a:avLst/>
              <a:gdLst/>
              <a:ahLst/>
              <a:cxnLst>
                <a:cxn ang="0">
                  <a:pos x="wd2" y="hd2"/>
                </a:cxn>
                <a:cxn ang="5400000">
                  <a:pos x="wd2" y="hd2"/>
                </a:cxn>
                <a:cxn ang="10800000">
                  <a:pos x="wd2" y="hd2"/>
                </a:cxn>
                <a:cxn ang="16200000">
                  <a:pos x="wd2" y="hd2"/>
                </a:cxn>
              </a:cxnLst>
              <a:rect l="0" t="0" r="r" b="b"/>
              <a:pathLst>
                <a:path w="21600" h="21600" extrusionOk="0">
                  <a:moveTo>
                    <a:pt x="21036" y="2810"/>
                  </a:moveTo>
                  <a:lnTo>
                    <a:pt x="18126" y="2696"/>
                  </a:lnTo>
                  <a:lnTo>
                    <a:pt x="15876" y="2514"/>
                  </a:lnTo>
                  <a:lnTo>
                    <a:pt x="14560" y="2399"/>
                  </a:lnTo>
                  <a:lnTo>
                    <a:pt x="13964" y="607"/>
                  </a:lnTo>
                  <a:lnTo>
                    <a:pt x="13265" y="0"/>
                  </a:lnTo>
                  <a:lnTo>
                    <a:pt x="13209" y="2844"/>
                  </a:lnTo>
                  <a:lnTo>
                    <a:pt x="12490" y="2839"/>
                  </a:lnTo>
                  <a:lnTo>
                    <a:pt x="12105" y="3909"/>
                  </a:lnTo>
                  <a:lnTo>
                    <a:pt x="12121" y="6612"/>
                  </a:lnTo>
                  <a:lnTo>
                    <a:pt x="11757" y="7673"/>
                  </a:lnTo>
                  <a:lnTo>
                    <a:pt x="11102" y="6284"/>
                  </a:lnTo>
                  <a:lnTo>
                    <a:pt x="11237" y="3700"/>
                  </a:lnTo>
                  <a:lnTo>
                    <a:pt x="10419" y="2546"/>
                  </a:lnTo>
                  <a:lnTo>
                    <a:pt x="9953" y="4134"/>
                  </a:lnTo>
                  <a:lnTo>
                    <a:pt x="9148" y="5886"/>
                  </a:lnTo>
                  <a:lnTo>
                    <a:pt x="7705" y="5408"/>
                  </a:lnTo>
                  <a:lnTo>
                    <a:pt x="6697" y="5288"/>
                  </a:lnTo>
                  <a:lnTo>
                    <a:pt x="6009" y="4218"/>
                  </a:lnTo>
                  <a:lnTo>
                    <a:pt x="5379" y="3745"/>
                  </a:lnTo>
                  <a:lnTo>
                    <a:pt x="2617" y="4347"/>
                  </a:lnTo>
                  <a:lnTo>
                    <a:pt x="1144" y="3636"/>
                  </a:lnTo>
                  <a:lnTo>
                    <a:pt x="135" y="4591"/>
                  </a:lnTo>
                  <a:lnTo>
                    <a:pt x="0" y="6851"/>
                  </a:lnTo>
                  <a:lnTo>
                    <a:pt x="1109" y="8265"/>
                  </a:lnTo>
                  <a:lnTo>
                    <a:pt x="1858" y="9728"/>
                  </a:lnTo>
                  <a:lnTo>
                    <a:pt x="2773" y="10918"/>
                  </a:lnTo>
                  <a:lnTo>
                    <a:pt x="3798" y="10560"/>
                  </a:lnTo>
                  <a:lnTo>
                    <a:pt x="4488" y="11864"/>
                  </a:lnTo>
                  <a:lnTo>
                    <a:pt x="5238" y="12297"/>
                  </a:lnTo>
                  <a:lnTo>
                    <a:pt x="5238" y="9037"/>
                  </a:lnTo>
                  <a:lnTo>
                    <a:pt x="6816" y="8599"/>
                  </a:lnTo>
                  <a:lnTo>
                    <a:pt x="6769" y="11506"/>
                  </a:lnTo>
                  <a:lnTo>
                    <a:pt x="6906" y="13288"/>
                  </a:lnTo>
                  <a:lnTo>
                    <a:pt x="4182" y="13367"/>
                  </a:lnTo>
                  <a:lnTo>
                    <a:pt x="4105" y="14562"/>
                  </a:lnTo>
                  <a:lnTo>
                    <a:pt x="4611" y="15358"/>
                  </a:lnTo>
                  <a:lnTo>
                    <a:pt x="5606" y="16747"/>
                  </a:lnTo>
                  <a:lnTo>
                    <a:pt x="7302" y="19415"/>
                  </a:lnTo>
                  <a:lnTo>
                    <a:pt x="8040" y="21600"/>
                  </a:lnTo>
                  <a:lnTo>
                    <a:pt x="8822" y="21485"/>
                  </a:lnTo>
                  <a:lnTo>
                    <a:pt x="9465" y="18116"/>
                  </a:lnTo>
                  <a:lnTo>
                    <a:pt x="9649" y="15258"/>
                  </a:lnTo>
                  <a:lnTo>
                    <a:pt x="10369" y="13745"/>
                  </a:lnTo>
                  <a:lnTo>
                    <a:pt x="11287" y="14343"/>
                  </a:lnTo>
                  <a:lnTo>
                    <a:pt x="11640" y="11993"/>
                  </a:lnTo>
                  <a:lnTo>
                    <a:pt x="11640" y="9136"/>
                  </a:lnTo>
                  <a:lnTo>
                    <a:pt x="13126" y="8703"/>
                  </a:lnTo>
                  <a:lnTo>
                    <a:pt x="14029" y="10490"/>
                  </a:lnTo>
                  <a:lnTo>
                    <a:pt x="14715" y="12003"/>
                  </a:lnTo>
                  <a:lnTo>
                    <a:pt x="14303" y="13193"/>
                  </a:lnTo>
                  <a:lnTo>
                    <a:pt x="13891" y="14507"/>
                  </a:lnTo>
                  <a:lnTo>
                    <a:pt x="14441" y="16856"/>
                  </a:lnTo>
                  <a:lnTo>
                    <a:pt x="15346" y="16264"/>
                  </a:lnTo>
                  <a:lnTo>
                    <a:pt x="15759" y="14472"/>
                  </a:lnTo>
                  <a:lnTo>
                    <a:pt x="16864" y="14472"/>
                  </a:lnTo>
                  <a:lnTo>
                    <a:pt x="17370" y="15303"/>
                  </a:lnTo>
                  <a:lnTo>
                    <a:pt x="17732" y="17409"/>
                  </a:lnTo>
                  <a:lnTo>
                    <a:pt x="18407" y="16692"/>
                  </a:lnTo>
                  <a:lnTo>
                    <a:pt x="19503" y="15398"/>
                  </a:lnTo>
                  <a:lnTo>
                    <a:pt x="18539" y="14208"/>
                  </a:lnTo>
                  <a:lnTo>
                    <a:pt x="18004" y="13969"/>
                  </a:lnTo>
                  <a:lnTo>
                    <a:pt x="17870" y="12460"/>
                  </a:lnTo>
                  <a:lnTo>
                    <a:pt x="17136" y="11630"/>
                  </a:lnTo>
                  <a:lnTo>
                    <a:pt x="15759" y="11037"/>
                  </a:lnTo>
                  <a:lnTo>
                    <a:pt x="14891" y="9608"/>
                  </a:lnTo>
                  <a:lnTo>
                    <a:pt x="14017" y="8334"/>
                  </a:lnTo>
                  <a:lnTo>
                    <a:pt x="13655" y="7742"/>
                  </a:lnTo>
                  <a:lnTo>
                    <a:pt x="13563" y="5253"/>
                  </a:lnTo>
                  <a:lnTo>
                    <a:pt x="14253" y="4895"/>
                  </a:lnTo>
                  <a:lnTo>
                    <a:pt x="14864" y="7105"/>
                  </a:lnTo>
                  <a:lnTo>
                    <a:pt x="16948" y="7941"/>
                  </a:lnTo>
                  <a:lnTo>
                    <a:pt x="18002" y="8891"/>
                  </a:lnTo>
                  <a:lnTo>
                    <a:pt x="19472" y="7458"/>
                  </a:lnTo>
                  <a:lnTo>
                    <a:pt x="20699" y="6542"/>
                  </a:lnTo>
                  <a:lnTo>
                    <a:pt x="21374" y="4805"/>
                  </a:lnTo>
                  <a:lnTo>
                    <a:pt x="21600" y="3028"/>
                  </a:lnTo>
                  <a:lnTo>
                    <a:pt x="21036" y="2810"/>
                  </a:lnTo>
                  <a:close/>
                </a:path>
              </a:pathLst>
            </a:custGeom>
            <a:grpFill/>
            <a:ln w="25400" cap="flat">
              <a:noFill/>
              <a:prstDash val="solid"/>
              <a:miter lim="400000"/>
            </a:ln>
            <a:effectLst/>
          </p:spPr>
          <p:txBody>
            <a:bodyPr anchor="ctr"/>
            <a:lstStyle/>
            <a:p>
              <a:pPr algn="ctr"/>
              <a:endParaRPr/>
            </a:p>
          </p:txBody>
        </p:sp>
        <p:sp>
          <p:nvSpPr>
            <p:cNvPr id="129" name="iSḷidé">
              <a:extLst>
                <a:ext uri="{FF2B5EF4-FFF2-40B4-BE49-F238E27FC236}">
                  <a16:creationId xmlns:a16="http://schemas.microsoft.com/office/drawing/2014/main" xmlns="" id="{E229D3EF-2A6F-4A3A-986C-42D7780128AC}"/>
                </a:ext>
              </a:extLst>
            </p:cNvPr>
            <p:cNvSpPr/>
            <p:nvPr/>
          </p:nvSpPr>
          <p:spPr>
            <a:xfrm>
              <a:off x="5016160" y="1729403"/>
              <a:ext cx="228706" cy="93668"/>
            </a:xfrm>
            <a:custGeom>
              <a:avLst/>
              <a:gdLst/>
              <a:ahLst/>
              <a:cxnLst>
                <a:cxn ang="0">
                  <a:pos x="wd2" y="hd2"/>
                </a:cxn>
                <a:cxn ang="5400000">
                  <a:pos x="wd2" y="hd2"/>
                </a:cxn>
                <a:cxn ang="10800000">
                  <a:pos x="wd2" y="hd2"/>
                </a:cxn>
                <a:cxn ang="16200000">
                  <a:pos x="wd2" y="hd2"/>
                </a:cxn>
              </a:cxnLst>
              <a:rect l="0" t="0" r="r" b="b"/>
              <a:pathLst>
                <a:path w="21600" h="21600" extrusionOk="0">
                  <a:moveTo>
                    <a:pt x="17441" y="270"/>
                  </a:moveTo>
                  <a:lnTo>
                    <a:pt x="15742" y="0"/>
                  </a:lnTo>
                  <a:lnTo>
                    <a:pt x="14405" y="1481"/>
                  </a:lnTo>
                  <a:lnTo>
                    <a:pt x="12187" y="4101"/>
                  </a:lnTo>
                  <a:lnTo>
                    <a:pt x="10897" y="4101"/>
                  </a:lnTo>
                  <a:lnTo>
                    <a:pt x="8628" y="1546"/>
                  </a:lnTo>
                  <a:lnTo>
                    <a:pt x="6724" y="2070"/>
                  </a:lnTo>
                  <a:lnTo>
                    <a:pt x="5296" y="4167"/>
                  </a:lnTo>
                  <a:lnTo>
                    <a:pt x="1948" y="7428"/>
                  </a:lnTo>
                  <a:lnTo>
                    <a:pt x="1232" y="7428"/>
                  </a:lnTo>
                  <a:lnTo>
                    <a:pt x="0" y="9510"/>
                  </a:lnTo>
                  <a:lnTo>
                    <a:pt x="92" y="13288"/>
                  </a:lnTo>
                  <a:lnTo>
                    <a:pt x="773" y="15544"/>
                  </a:lnTo>
                  <a:lnTo>
                    <a:pt x="2067" y="12989"/>
                  </a:lnTo>
                  <a:lnTo>
                    <a:pt x="3646" y="15959"/>
                  </a:lnTo>
                  <a:cubicBezTo>
                    <a:pt x="4278" y="16734"/>
                    <a:pt x="4893" y="17587"/>
                    <a:pt x="5489" y="18514"/>
                  </a:cubicBezTo>
                  <a:cubicBezTo>
                    <a:pt x="6102" y="19467"/>
                    <a:pt x="6694" y="20497"/>
                    <a:pt x="7263" y="21600"/>
                  </a:cubicBezTo>
                  <a:lnTo>
                    <a:pt x="8821" y="21600"/>
                  </a:lnTo>
                  <a:lnTo>
                    <a:pt x="10787" y="16890"/>
                  </a:lnTo>
                  <a:lnTo>
                    <a:pt x="12583" y="16890"/>
                  </a:lnTo>
                  <a:lnTo>
                    <a:pt x="15533" y="16716"/>
                  </a:lnTo>
                  <a:lnTo>
                    <a:pt x="17142" y="13513"/>
                  </a:lnTo>
                  <a:lnTo>
                    <a:pt x="18721" y="10914"/>
                  </a:lnTo>
                  <a:lnTo>
                    <a:pt x="20955" y="10041"/>
                  </a:lnTo>
                  <a:lnTo>
                    <a:pt x="21600" y="8323"/>
                  </a:lnTo>
                  <a:lnTo>
                    <a:pt x="20688" y="4902"/>
                  </a:lnTo>
                  <a:lnTo>
                    <a:pt x="19658" y="3045"/>
                  </a:lnTo>
                  <a:lnTo>
                    <a:pt x="18823" y="1655"/>
                  </a:lnTo>
                  <a:lnTo>
                    <a:pt x="17441" y="270"/>
                  </a:lnTo>
                  <a:close/>
                </a:path>
              </a:pathLst>
            </a:custGeom>
            <a:grpFill/>
            <a:ln w="25400" cap="flat">
              <a:noFill/>
              <a:prstDash val="solid"/>
              <a:miter lim="400000"/>
            </a:ln>
            <a:effectLst/>
          </p:spPr>
          <p:txBody>
            <a:bodyPr anchor="ctr"/>
            <a:lstStyle/>
            <a:p>
              <a:pPr algn="ctr"/>
              <a:endParaRPr/>
            </a:p>
          </p:txBody>
        </p:sp>
        <p:sp>
          <p:nvSpPr>
            <p:cNvPr id="130" name="ísḻíḋe">
              <a:extLst>
                <a:ext uri="{FF2B5EF4-FFF2-40B4-BE49-F238E27FC236}">
                  <a16:creationId xmlns:a16="http://schemas.microsoft.com/office/drawing/2014/main" xmlns="" id="{952CDEFF-69F7-4807-91EB-37AABD6DE94D}"/>
                </a:ext>
              </a:extLst>
            </p:cNvPr>
            <p:cNvSpPr/>
            <p:nvPr/>
          </p:nvSpPr>
          <p:spPr>
            <a:xfrm>
              <a:off x="5414902" y="1601282"/>
              <a:ext cx="41288" cy="20045"/>
            </a:xfrm>
            <a:custGeom>
              <a:avLst/>
              <a:gdLst/>
              <a:ahLst/>
              <a:cxnLst>
                <a:cxn ang="0">
                  <a:pos x="wd2" y="hd2"/>
                </a:cxn>
                <a:cxn ang="5400000">
                  <a:pos x="wd2" y="hd2"/>
                </a:cxn>
                <a:cxn ang="10800000">
                  <a:pos x="wd2" y="hd2"/>
                </a:cxn>
                <a:cxn ang="16200000">
                  <a:pos x="wd2" y="hd2"/>
                </a:cxn>
              </a:cxnLst>
              <a:rect l="0" t="0" r="r" b="b"/>
              <a:pathLst>
                <a:path w="21600" h="21600" extrusionOk="0">
                  <a:moveTo>
                    <a:pt x="15176" y="0"/>
                  </a:moveTo>
                  <a:lnTo>
                    <a:pt x="10983" y="4657"/>
                  </a:lnTo>
                  <a:lnTo>
                    <a:pt x="5919" y="4185"/>
                  </a:lnTo>
                  <a:lnTo>
                    <a:pt x="0" y="5818"/>
                  </a:lnTo>
                  <a:lnTo>
                    <a:pt x="17" y="18606"/>
                  </a:lnTo>
                  <a:lnTo>
                    <a:pt x="11091" y="21600"/>
                  </a:lnTo>
                  <a:lnTo>
                    <a:pt x="21600" y="16735"/>
                  </a:lnTo>
                  <a:lnTo>
                    <a:pt x="21483" y="2347"/>
                  </a:lnTo>
                  <a:lnTo>
                    <a:pt x="15176" y="0"/>
                  </a:lnTo>
                  <a:close/>
                </a:path>
              </a:pathLst>
            </a:custGeom>
            <a:grpFill/>
            <a:ln w="25400" cap="flat">
              <a:noFill/>
              <a:prstDash val="solid"/>
              <a:miter lim="400000"/>
            </a:ln>
            <a:effectLst/>
          </p:spPr>
          <p:txBody>
            <a:bodyPr anchor="ctr"/>
            <a:lstStyle/>
            <a:p>
              <a:pPr algn="ctr"/>
              <a:endParaRPr/>
            </a:p>
          </p:txBody>
        </p:sp>
        <p:sp>
          <p:nvSpPr>
            <p:cNvPr id="131" name="ïŝļïḍê">
              <a:extLst>
                <a:ext uri="{FF2B5EF4-FFF2-40B4-BE49-F238E27FC236}">
                  <a16:creationId xmlns:a16="http://schemas.microsoft.com/office/drawing/2014/main" xmlns="" id="{D5F862FF-5139-4040-84FC-35792BF702DD}"/>
                </a:ext>
              </a:extLst>
            </p:cNvPr>
            <p:cNvSpPr/>
            <p:nvPr/>
          </p:nvSpPr>
          <p:spPr>
            <a:xfrm>
              <a:off x="5426458" y="1837882"/>
              <a:ext cx="35170" cy="22995"/>
            </a:xfrm>
            <a:custGeom>
              <a:avLst/>
              <a:gdLst/>
              <a:ahLst/>
              <a:cxnLst>
                <a:cxn ang="0">
                  <a:pos x="wd2" y="hd2"/>
                </a:cxn>
                <a:cxn ang="5400000">
                  <a:pos x="wd2" y="hd2"/>
                </a:cxn>
                <a:cxn ang="10800000">
                  <a:pos x="wd2" y="hd2"/>
                </a:cxn>
                <a:cxn ang="16200000">
                  <a:pos x="wd2" y="hd2"/>
                </a:cxn>
              </a:cxnLst>
              <a:rect l="0" t="0" r="r" b="b"/>
              <a:pathLst>
                <a:path w="21600" h="21600" extrusionOk="0">
                  <a:moveTo>
                    <a:pt x="9779" y="0"/>
                  </a:moveTo>
                  <a:lnTo>
                    <a:pt x="0" y="1898"/>
                  </a:lnTo>
                  <a:lnTo>
                    <a:pt x="497" y="14515"/>
                  </a:lnTo>
                  <a:lnTo>
                    <a:pt x="10043" y="15938"/>
                  </a:lnTo>
                  <a:lnTo>
                    <a:pt x="21600" y="21600"/>
                  </a:lnTo>
                  <a:lnTo>
                    <a:pt x="18457" y="5083"/>
                  </a:lnTo>
                  <a:lnTo>
                    <a:pt x="9779" y="0"/>
                  </a:lnTo>
                  <a:close/>
                </a:path>
              </a:pathLst>
            </a:custGeom>
            <a:grpFill/>
            <a:ln w="25400" cap="flat">
              <a:noFill/>
              <a:prstDash val="solid"/>
              <a:miter lim="400000"/>
            </a:ln>
            <a:effectLst/>
          </p:spPr>
          <p:txBody>
            <a:bodyPr anchor="ctr"/>
            <a:lstStyle/>
            <a:p>
              <a:pPr algn="ctr"/>
              <a:endParaRPr/>
            </a:p>
          </p:txBody>
        </p:sp>
        <p:sp>
          <p:nvSpPr>
            <p:cNvPr id="132" name="iṥlïḍé">
              <a:extLst>
                <a:ext uri="{FF2B5EF4-FFF2-40B4-BE49-F238E27FC236}">
                  <a16:creationId xmlns:a16="http://schemas.microsoft.com/office/drawing/2014/main" xmlns="" id="{342A8D94-1E46-4DB1-AAA9-E1699D37212C}"/>
                </a:ext>
              </a:extLst>
            </p:cNvPr>
            <p:cNvSpPr/>
            <p:nvPr/>
          </p:nvSpPr>
          <p:spPr>
            <a:xfrm>
              <a:off x="5430421" y="1863360"/>
              <a:ext cx="21346" cy="16360"/>
            </a:xfrm>
            <a:custGeom>
              <a:avLst/>
              <a:gdLst/>
              <a:ahLst/>
              <a:cxnLst>
                <a:cxn ang="0">
                  <a:pos x="wd2" y="hd2"/>
                </a:cxn>
                <a:cxn ang="5400000">
                  <a:pos x="wd2" y="hd2"/>
                </a:cxn>
                <a:cxn ang="10800000">
                  <a:pos x="wd2" y="hd2"/>
                </a:cxn>
                <a:cxn ang="16200000">
                  <a:pos x="wd2" y="hd2"/>
                </a:cxn>
              </a:cxnLst>
              <a:rect l="0" t="0" r="r" b="b"/>
              <a:pathLst>
                <a:path w="21600" h="21600" extrusionOk="0">
                  <a:moveTo>
                    <a:pt x="12170" y="2345"/>
                  </a:moveTo>
                  <a:lnTo>
                    <a:pt x="2749" y="0"/>
                  </a:lnTo>
                  <a:lnTo>
                    <a:pt x="0" y="17437"/>
                  </a:lnTo>
                  <a:lnTo>
                    <a:pt x="16227" y="21600"/>
                  </a:lnTo>
                  <a:lnTo>
                    <a:pt x="21600" y="10871"/>
                  </a:lnTo>
                  <a:lnTo>
                    <a:pt x="12170" y="2345"/>
                  </a:lnTo>
                  <a:close/>
                </a:path>
              </a:pathLst>
            </a:custGeom>
            <a:grpFill/>
            <a:ln w="25400" cap="flat">
              <a:noFill/>
              <a:prstDash val="solid"/>
              <a:miter lim="400000"/>
            </a:ln>
            <a:effectLst/>
          </p:spPr>
          <p:txBody>
            <a:bodyPr anchor="ctr"/>
            <a:lstStyle/>
            <a:p>
              <a:pPr algn="ctr"/>
              <a:endParaRPr/>
            </a:p>
          </p:txBody>
        </p:sp>
        <p:sp>
          <p:nvSpPr>
            <p:cNvPr id="133" name="ïSḷiḑé">
              <a:extLst>
                <a:ext uri="{FF2B5EF4-FFF2-40B4-BE49-F238E27FC236}">
                  <a16:creationId xmlns:a16="http://schemas.microsoft.com/office/drawing/2014/main" xmlns="" id="{3A43DB02-41B9-45EB-B485-DA00FCA192F2}"/>
                </a:ext>
              </a:extLst>
            </p:cNvPr>
            <p:cNvSpPr/>
            <p:nvPr/>
          </p:nvSpPr>
          <p:spPr>
            <a:xfrm>
              <a:off x="5276566" y="2090226"/>
              <a:ext cx="141495" cy="136887"/>
            </a:xfrm>
            <a:custGeom>
              <a:avLst/>
              <a:gdLst/>
              <a:ahLst/>
              <a:cxnLst>
                <a:cxn ang="0">
                  <a:pos x="wd2" y="hd2"/>
                </a:cxn>
                <a:cxn ang="5400000">
                  <a:pos x="wd2" y="hd2"/>
                </a:cxn>
                <a:cxn ang="10800000">
                  <a:pos x="wd2" y="hd2"/>
                </a:cxn>
                <a:cxn ang="16200000">
                  <a:pos x="wd2" y="hd2"/>
                </a:cxn>
              </a:cxnLst>
              <a:rect l="0" t="0" r="r" b="b"/>
              <a:pathLst>
                <a:path w="21600" h="21600" extrusionOk="0">
                  <a:moveTo>
                    <a:pt x="15382" y="115"/>
                  </a:moveTo>
                  <a:lnTo>
                    <a:pt x="11359" y="0"/>
                  </a:lnTo>
                  <a:lnTo>
                    <a:pt x="9153" y="2568"/>
                  </a:lnTo>
                  <a:lnTo>
                    <a:pt x="6986" y="4361"/>
                  </a:lnTo>
                  <a:lnTo>
                    <a:pt x="4456" y="4002"/>
                  </a:lnTo>
                  <a:lnTo>
                    <a:pt x="1440" y="5073"/>
                  </a:lnTo>
                  <a:lnTo>
                    <a:pt x="1800" y="7574"/>
                  </a:lnTo>
                  <a:lnTo>
                    <a:pt x="3652" y="8406"/>
                  </a:lnTo>
                  <a:lnTo>
                    <a:pt x="4457" y="9915"/>
                  </a:lnTo>
                  <a:lnTo>
                    <a:pt x="3642" y="11583"/>
                  </a:lnTo>
                  <a:lnTo>
                    <a:pt x="2953" y="12535"/>
                  </a:lnTo>
                  <a:lnTo>
                    <a:pt x="2371" y="14995"/>
                  </a:lnTo>
                  <a:lnTo>
                    <a:pt x="42" y="15588"/>
                  </a:lnTo>
                  <a:lnTo>
                    <a:pt x="0" y="17102"/>
                  </a:lnTo>
                  <a:lnTo>
                    <a:pt x="974" y="18138"/>
                  </a:lnTo>
                  <a:lnTo>
                    <a:pt x="1672" y="20768"/>
                  </a:lnTo>
                  <a:lnTo>
                    <a:pt x="3483" y="21600"/>
                  </a:lnTo>
                  <a:lnTo>
                    <a:pt x="5773" y="20165"/>
                  </a:lnTo>
                  <a:lnTo>
                    <a:pt x="8334" y="18253"/>
                  </a:lnTo>
                  <a:lnTo>
                    <a:pt x="10697" y="17097"/>
                  </a:lnTo>
                  <a:cubicBezTo>
                    <a:pt x="11878" y="17476"/>
                    <a:pt x="13148" y="17434"/>
                    <a:pt x="14302" y="16978"/>
                  </a:cubicBezTo>
                  <a:cubicBezTo>
                    <a:pt x="14998" y="16703"/>
                    <a:pt x="15630" y="16284"/>
                    <a:pt x="16161" y="15748"/>
                  </a:cubicBezTo>
                  <a:cubicBezTo>
                    <a:pt x="16616" y="15267"/>
                    <a:pt x="16972" y="14698"/>
                    <a:pt x="17209" y="14074"/>
                  </a:cubicBezTo>
                  <a:cubicBezTo>
                    <a:pt x="17751" y="12641"/>
                    <a:pt x="17639" y="11035"/>
                    <a:pt x="16903" y="9696"/>
                  </a:cubicBezTo>
                  <a:lnTo>
                    <a:pt x="17252" y="7434"/>
                  </a:lnTo>
                  <a:lnTo>
                    <a:pt x="18650" y="5686"/>
                  </a:lnTo>
                  <a:lnTo>
                    <a:pt x="20358" y="4730"/>
                  </a:lnTo>
                  <a:lnTo>
                    <a:pt x="21600" y="2658"/>
                  </a:lnTo>
                  <a:lnTo>
                    <a:pt x="19703" y="870"/>
                  </a:lnTo>
                  <a:lnTo>
                    <a:pt x="16922" y="162"/>
                  </a:lnTo>
                  <a:lnTo>
                    <a:pt x="15382" y="115"/>
                  </a:lnTo>
                  <a:close/>
                </a:path>
              </a:pathLst>
            </a:custGeom>
            <a:grpFill/>
            <a:ln w="25400" cap="flat">
              <a:noFill/>
              <a:prstDash val="solid"/>
              <a:miter lim="400000"/>
            </a:ln>
            <a:effectLst/>
          </p:spPr>
          <p:txBody>
            <a:bodyPr anchor="ctr"/>
            <a:lstStyle/>
            <a:p>
              <a:pPr algn="ctr"/>
              <a:endParaRPr/>
            </a:p>
          </p:txBody>
        </p:sp>
        <p:sp>
          <p:nvSpPr>
            <p:cNvPr id="134" name="iŝḷíḑe">
              <a:extLst>
                <a:ext uri="{FF2B5EF4-FFF2-40B4-BE49-F238E27FC236}">
                  <a16:creationId xmlns:a16="http://schemas.microsoft.com/office/drawing/2014/main" xmlns="" id="{41A8E7D0-A678-48B1-A159-F810A1AE0F6D}"/>
                </a:ext>
              </a:extLst>
            </p:cNvPr>
            <p:cNvSpPr/>
            <p:nvPr/>
          </p:nvSpPr>
          <p:spPr>
            <a:xfrm>
              <a:off x="5407156" y="1993299"/>
              <a:ext cx="206900" cy="271619"/>
            </a:xfrm>
            <a:custGeom>
              <a:avLst/>
              <a:gdLst/>
              <a:ahLst/>
              <a:cxnLst>
                <a:cxn ang="0">
                  <a:pos x="wd2" y="hd2"/>
                </a:cxn>
                <a:cxn ang="5400000">
                  <a:pos x="wd2" y="hd2"/>
                </a:cxn>
                <a:cxn ang="10800000">
                  <a:pos x="wd2" y="hd2"/>
                </a:cxn>
                <a:cxn ang="16200000">
                  <a:pos x="wd2" y="hd2"/>
                </a:cxn>
              </a:cxnLst>
              <a:rect l="0" t="0" r="r" b="b"/>
              <a:pathLst>
                <a:path w="21600" h="21600" extrusionOk="0">
                  <a:moveTo>
                    <a:pt x="6288" y="0"/>
                  </a:moveTo>
                  <a:lnTo>
                    <a:pt x="5027" y="806"/>
                  </a:lnTo>
                  <a:lnTo>
                    <a:pt x="3705" y="828"/>
                  </a:lnTo>
                  <a:lnTo>
                    <a:pt x="3047" y="1789"/>
                  </a:lnTo>
                  <a:lnTo>
                    <a:pt x="3106" y="2665"/>
                  </a:lnTo>
                  <a:lnTo>
                    <a:pt x="2104" y="3622"/>
                  </a:lnTo>
                  <a:lnTo>
                    <a:pt x="2256" y="4561"/>
                  </a:lnTo>
                  <a:lnTo>
                    <a:pt x="3288" y="5341"/>
                  </a:lnTo>
                  <a:lnTo>
                    <a:pt x="4241" y="6303"/>
                  </a:lnTo>
                  <a:lnTo>
                    <a:pt x="3288" y="6900"/>
                  </a:lnTo>
                  <a:lnTo>
                    <a:pt x="3129" y="7663"/>
                  </a:lnTo>
                  <a:cubicBezTo>
                    <a:pt x="3378" y="7883"/>
                    <a:pt x="3663" y="8077"/>
                    <a:pt x="3979" y="8241"/>
                  </a:cubicBezTo>
                  <a:cubicBezTo>
                    <a:pt x="4404" y="8461"/>
                    <a:pt x="4878" y="8624"/>
                    <a:pt x="5379" y="8720"/>
                  </a:cubicBezTo>
                  <a:lnTo>
                    <a:pt x="6013" y="7816"/>
                  </a:lnTo>
                  <a:lnTo>
                    <a:pt x="7340" y="7877"/>
                  </a:lnTo>
                  <a:lnTo>
                    <a:pt x="8475" y="8655"/>
                  </a:lnTo>
                  <a:lnTo>
                    <a:pt x="8475" y="9799"/>
                  </a:lnTo>
                  <a:cubicBezTo>
                    <a:pt x="8649" y="10161"/>
                    <a:pt x="8756" y="10540"/>
                    <a:pt x="8794" y="10924"/>
                  </a:cubicBezTo>
                  <a:cubicBezTo>
                    <a:pt x="8852" y="11516"/>
                    <a:pt x="8744" y="12110"/>
                    <a:pt x="8478" y="12668"/>
                  </a:cubicBezTo>
                  <a:lnTo>
                    <a:pt x="6756" y="12970"/>
                  </a:lnTo>
                  <a:lnTo>
                    <a:pt x="5830" y="13030"/>
                  </a:lnTo>
                  <a:lnTo>
                    <a:pt x="3796" y="13504"/>
                  </a:lnTo>
                  <a:lnTo>
                    <a:pt x="3975" y="14368"/>
                  </a:lnTo>
                  <a:lnTo>
                    <a:pt x="4901" y="14529"/>
                  </a:lnTo>
                  <a:lnTo>
                    <a:pt x="4662" y="15465"/>
                  </a:lnTo>
                  <a:lnTo>
                    <a:pt x="3020" y="15884"/>
                  </a:lnTo>
                  <a:lnTo>
                    <a:pt x="2091" y="16123"/>
                  </a:lnTo>
                  <a:lnTo>
                    <a:pt x="3022" y="16841"/>
                  </a:lnTo>
                  <a:lnTo>
                    <a:pt x="4564" y="17538"/>
                  </a:lnTo>
                  <a:lnTo>
                    <a:pt x="5725" y="17538"/>
                  </a:lnTo>
                  <a:lnTo>
                    <a:pt x="8134" y="17880"/>
                  </a:lnTo>
                  <a:lnTo>
                    <a:pt x="8426" y="18623"/>
                  </a:lnTo>
                  <a:lnTo>
                    <a:pt x="7232" y="19258"/>
                  </a:lnTo>
                  <a:lnTo>
                    <a:pt x="4232" y="19559"/>
                  </a:lnTo>
                  <a:lnTo>
                    <a:pt x="2642" y="20099"/>
                  </a:lnTo>
                  <a:lnTo>
                    <a:pt x="735" y="20340"/>
                  </a:lnTo>
                  <a:lnTo>
                    <a:pt x="0" y="21060"/>
                  </a:lnTo>
                  <a:lnTo>
                    <a:pt x="502" y="21600"/>
                  </a:lnTo>
                  <a:lnTo>
                    <a:pt x="2782" y="21359"/>
                  </a:lnTo>
                  <a:cubicBezTo>
                    <a:pt x="3310" y="21133"/>
                    <a:pt x="3861" y="20938"/>
                    <a:pt x="4428" y="20777"/>
                  </a:cubicBezTo>
                  <a:cubicBezTo>
                    <a:pt x="5234" y="20547"/>
                    <a:pt x="6071" y="20386"/>
                    <a:pt x="6924" y="20295"/>
                  </a:cubicBezTo>
                  <a:lnTo>
                    <a:pt x="8622" y="20174"/>
                  </a:lnTo>
                  <a:lnTo>
                    <a:pt x="11277" y="19873"/>
                  </a:lnTo>
                  <a:lnTo>
                    <a:pt x="12657" y="19753"/>
                  </a:lnTo>
                  <a:lnTo>
                    <a:pt x="14884" y="19050"/>
                  </a:lnTo>
                  <a:lnTo>
                    <a:pt x="16583" y="19391"/>
                  </a:lnTo>
                  <a:lnTo>
                    <a:pt x="19689" y="19030"/>
                  </a:lnTo>
                  <a:lnTo>
                    <a:pt x="18335" y="18548"/>
                  </a:lnTo>
                  <a:lnTo>
                    <a:pt x="16662" y="17767"/>
                  </a:lnTo>
                  <a:lnTo>
                    <a:pt x="21520" y="16502"/>
                  </a:lnTo>
                  <a:lnTo>
                    <a:pt x="21600" y="15842"/>
                  </a:lnTo>
                  <a:lnTo>
                    <a:pt x="21042" y="14238"/>
                  </a:lnTo>
                  <a:lnTo>
                    <a:pt x="19695" y="14120"/>
                  </a:lnTo>
                  <a:lnTo>
                    <a:pt x="18773" y="15157"/>
                  </a:lnTo>
                  <a:lnTo>
                    <a:pt x="16954" y="14916"/>
                  </a:lnTo>
                  <a:cubicBezTo>
                    <a:pt x="16658" y="14546"/>
                    <a:pt x="16446" y="14141"/>
                    <a:pt x="16327" y="13718"/>
                  </a:cubicBezTo>
                  <a:cubicBezTo>
                    <a:pt x="16175" y="13182"/>
                    <a:pt x="16175" y="12628"/>
                    <a:pt x="16327" y="12092"/>
                  </a:cubicBezTo>
                  <a:cubicBezTo>
                    <a:pt x="16208" y="11609"/>
                    <a:pt x="15994" y="11142"/>
                    <a:pt x="15690" y="10709"/>
                  </a:cubicBezTo>
                  <a:cubicBezTo>
                    <a:pt x="15360" y="10238"/>
                    <a:pt x="14929" y="9811"/>
                    <a:pt x="14416" y="9446"/>
                  </a:cubicBezTo>
                  <a:lnTo>
                    <a:pt x="13327" y="7779"/>
                  </a:lnTo>
                  <a:lnTo>
                    <a:pt x="10543" y="6097"/>
                  </a:lnTo>
                  <a:lnTo>
                    <a:pt x="8818" y="6097"/>
                  </a:lnTo>
                  <a:lnTo>
                    <a:pt x="7603" y="5799"/>
                  </a:lnTo>
                  <a:cubicBezTo>
                    <a:pt x="7249" y="5554"/>
                    <a:pt x="7071" y="5196"/>
                    <a:pt x="7125" y="4835"/>
                  </a:cubicBezTo>
                  <a:cubicBezTo>
                    <a:pt x="7216" y="4226"/>
                    <a:pt x="7901" y="3767"/>
                    <a:pt x="8711" y="3773"/>
                  </a:cubicBezTo>
                  <a:lnTo>
                    <a:pt x="10301" y="2689"/>
                  </a:lnTo>
                  <a:lnTo>
                    <a:pt x="8469" y="2151"/>
                  </a:lnTo>
                  <a:lnTo>
                    <a:pt x="6346" y="1730"/>
                  </a:lnTo>
                  <a:lnTo>
                    <a:pt x="6979" y="1072"/>
                  </a:lnTo>
                  <a:lnTo>
                    <a:pt x="7431" y="111"/>
                  </a:lnTo>
                  <a:lnTo>
                    <a:pt x="6288" y="0"/>
                  </a:lnTo>
                  <a:close/>
                </a:path>
              </a:pathLst>
            </a:custGeom>
            <a:grpFill/>
            <a:ln w="25400" cap="flat">
              <a:noFill/>
              <a:prstDash val="solid"/>
              <a:miter lim="400000"/>
            </a:ln>
            <a:effectLst/>
          </p:spPr>
          <p:txBody>
            <a:bodyPr anchor="ctr"/>
            <a:lstStyle/>
            <a:p>
              <a:pPr algn="ctr"/>
              <a:endParaRPr/>
            </a:p>
          </p:txBody>
        </p:sp>
        <p:sp>
          <p:nvSpPr>
            <p:cNvPr id="135" name="iSlíḑê">
              <a:extLst>
                <a:ext uri="{FF2B5EF4-FFF2-40B4-BE49-F238E27FC236}">
                  <a16:creationId xmlns:a16="http://schemas.microsoft.com/office/drawing/2014/main" xmlns="" id="{9E0D45BE-3FBE-4FFF-9AC9-9769FE3A54B0}"/>
                </a:ext>
              </a:extLst>
            </p:cNvPr>
            <p:cNvSpPr/>
            <p:nvPr/>
          </p:nvSpPr>
          <p:spPr>
            <a:xfrm>
              <a:off x="5439609" y="2113104"/>
              <a:ext cx="16360" cy="21150"/>
            </a:xfrm>
            <a:custGeom>
              <a:avLst/>
              <a:gdLst/>
              <a:ahLst/>
              <a:cxnLst>
                <a:cxn ang="0">
                  <a:pos x="wd2" y="hd2"/>
                </a:cxn>
                <a:cxn ang="5400000">
                  <a:pos x="wd2" y="hd2"/>
                </a:cxn>
                <a:cxn ang="10800000">
                  <a:pos x="wd2" y="hd2"/>
                </a:cxn>
                <a:cxn ang="16200000">
                  <a:pos x="wd2" y="hd2"/>
                </a:cxn>
              </a:cxnLst>
              <a:rect l="0" t="0" r="r" b="b"/>
              <a:pathLst>
                <a:path w="21600" h="21600" extrusionOk="0">
                  <a:moveTo>
                    <a:pt x="4405" y="858"/>
                  </a:moveTo>
                  <a:lnTo>
                    <a:pt x="0" y="8854"/>
                  </a:lnTo>
                  <a:lnTo>
                    <a:pt x="5633" y="18505"/>
                  </a:lnTo>
                  <a:lnTo>
                    <a:pt x="16548" y="21600"/>
                  </a:lnTo>
                  <a:lnTo>
                    <a:pt x="21600" y="10060"/>
                  </a:lnTo>
                  <a:lnTo>
                    <a:pt x="18861" y="0"/>
                  </a:lnTo>
                  <a:lnTo>
                    <a:pt x="4405" y="858"/>
                  </a:lnTo>
                  <a:close/>
                </a:path>
              </a:pathLst>
            </a:custGeom>
            <a:grpFill/>
            <a:ln w="25400" cap="flat">
              <a:noFill/>
              <a:prstDash val="solid"/>
              <a:miter lim="400000"/>
            </a:ln>
            <a:effectLst/>
          </p:spPr>
          <p:txBody>
            <a:bodyPr anchor="ctr"/>
            <a:lstStyle/>
            <a:p>
              <a:pPr algn="ctr"/>
              <a:endParaRPr/>
            </a:p>
          </p:txBody>
        </p:sp>
        <p:sp>
          <p:nvSpPr>
            <p:cNvPr id="136" name="íṧľídé">
              <a:extLst>
                <a:ext uri="{FF2B5EF4-FFF2-40B4-BE49-F238E27FC236}">
                  <a16:creationId xmlns:a16="http://schemas.microsoft.com/office/drawing/2014/main" xmlns="" id="{F80015AE-B330-4BF9-B2B5-3A7C20B8E3B2}"/>
                </a:ext>
              </a:extLst>
            </p:cNvPr>
            <p:cNvSpPr/>
            <p:nvPr/>
          </p:nvSpPr>
          <p:spPr>
            <a:xfrm>
              <a:off x="5461229" y="2281207"/>
              <a:ext cx="17764" cy="16360"/>
            </a:xfrm>
            <a:custGeom>
              <a:avLst/>
              <a:gdLst/>
              <a:ahLst/>
              <a:cxnLst>
                <a:cxn ang="0">
                  <a:pos x="wd2" y="hd2"/>
                </a:cxn>
                <a:cxn ang="5400000">
                  <a:pos x="wd2" y="hd2"/>
                </a:cxn>
                <a:cxn ang="10800000">
                  <a:pos x="wd2" y="hd2"/>
                </a:cxn>
                <a:cxn ang="16200000">
                  <a:pos x="wd2" y="hd2"/>
                </a:cxn>
              </a:cxnLst>
              <a:rect l="0" t="0" r="r" b="b"/>
              <a:pathLst>
                <a:path w="21600" h="21600" extrusionOk="0">
                  <a:moveTo>
                    <a:pt x="13214" y="0"/>
                  </a:moveTo>
                  <a:lnTo>
                    <a:pt x="0" y="6137"/>
                  </a:lnTo>
                  <a:lnTo>
                    <a:pt x="4727" y="21600"/>
                  </a:lnTo>
                  <a:lnTo>
                    <a:pt x="21600" y="12940"/>
                  </a:lnTo>
                  <a:lnTo>
                    <a:pt x="13214" y="0"/>
                  </a:lnTo>
                  <a:close/>
                </a:path>
              </a:pathLst>
            </a:custGeom>
            <a:grpFill/>
            <a:ln w="25400" cap="flat">
              <a:noFill/>
              <a:prstDash val="solid"/>
              <a:miter lim="400000"/>
            </a:ln>
            <a:effectLst/>
          </p:spPr>
          <p:txBody>
            <a:bodyPr anchor="ctr"/>
            <a:lstStyle/>
            <a:p>
              <a:pPr algn="ctr"/>
              <a:endParaRPr/>
            </a:p>
          </p:txBody>
        </p:sp>
        <p:sp>
          <p:nvSpPr>
            <p:cNvPr id="137" name="ïṥ1iḋè">
              <a:extLst>
                <a:ext uri="{FF2B5EF4-FFF2-40B4-BE49-F238E27FC236}">
                  <a16:creationId xmlns:a16="http://schemas.microsoft.com/office/drawing/2014/main" xmlns="" id="{E88C461A-63CE-4AC4-A09E-55208612E672}"/>
                </a:ext>
              </a:extLst>
            </p:cNvPr>
            <p:cNvSpPr/>
            <p:nvPr/>
          </p:nvSpPr>
          <p:spPr>
            <a:xfrm>
              <a:off x="5486629" y="2286760"/>
              <a:ext cx="16360" cy="1636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4630" y="1789"/>
                  </a:lnTo>
                  <a:lnTo>
                    <a:pt x="0" y="17575"/>
                  </a:lnTo>
                  <a:lnTo>
                    <a:pt x="16425" y="21600"/>
                  </a:lnTo>
                  <a:lnTo>
                    <a:pt x="21600" y="0"/>
                  </a:lnTo>
                  <a:close/>
                </a:path>
              </a:pathLst>
            </a:custGeom>
            <a:grpFill/>
            <a:ln w="25400" cap="flat">
              <a:noFill/>
              <a:prstDash val="solid"/>
              <a:miter lim="400000"/>
            </a:ln>
            <a:effectLst/>
          </p:spPr>
          <p:txBody>
            <a:bodyPr anchor="ctr"/>
            <a:lstStyle/>
            <a:p>
              <a:pPr algn="ctr"/>
              <a:endParaRPr/>
            </a:p>
          </p:txBody>
        </p:sp>
        <p:sp>
          <p:nvSpPr>
            <p:cNvPr id="138" name="i$ļide">
              <a:extLst>
                <a:ext uri="{FF2B5EF4-FFF2-40B4-BE49-F238E27FC236}">
                  <a16:creationId xmlns:a16="http://schemas.microsoft.com/office/drawing/2014/main" xmlns="" id="{30299A28-C499-4C4B-8E59-2A9E5054F261}"/>
                </a:ext>
              </a:extLst>
            </p:cNvPr>
            <p:cNvSpPr/>
            <p:nvPr/>
          </p:nvSpPr>
          <p:spPr>
            <a:xfrm>
              <a:off x="5605003" y="2617425"/>
              <a:ext cx="39478" cy="45925"/>
            </a:xfrm>
            <a:custGeom>
              <a:avLst/>
              <a:gdLst/>
              <a:ahLst/>
              <a:cxnLst>
                <a:cxn ang="0">
                  <a:pos x="wd2" y="hd2"/>
                </a:cxn>
                <a:cxn ang="5400000">
                  <a:pos x="wd2" y="hd2"/>
                </a:cxn>
                <a:cxn ang="10800000">
                  <a:pos x="wd2" y="hd2"/>
                </a:cxn>
                <a:cxn ang="16200000">
                  <a:pos x="wd2" y="hd2"/>
                </a:cxn>
              </a:cxnLst>
              <a:rect l="0" t="0" r="r" b="b"/>
              <a:pathLst>
                <a:path w="20245" h="21188" extrusionOk="0">
                  <a:moveTo>
                    <a:pt x="11664" y="4816"/>
                  </a:moveTo>
                  <a:lnTo>
                    <a:pt x="9025" y="9331"/>
                  </a:lnTo>
                  <a:lnTo>
                    <a:pt x="6223" y="14637"/>
                  </a:lnTo>
                  <a:lnTo>
                    <a:pt x="0" y="13938"/>
                  </a:lnTo>
                  <a:lnTo>
                    <a:pt x="635" y="18481"/>
                  </a:lnTo>
                  <a:lnTo>
                    <a:pt x="7824" y="19865"/>
                  </a:lnTo>
                  <a:cubicBezTo>
                    <a:pt x="10049" y="21332"/>
                    <a:pt x="12992" y="21600"/>
                    <a:pt x="15502" y="20564"/>
                  </a:cubicBezTo>
                  <a:cubicBezTo>
                    <a:pt x="19950" y="18729"/>
                    <a:pt x="21600" y="13831"/>
                    <a:pt x="19023" y="10107"/>
                  </a:cubicBezTo>
                  <a:lnTo>
                    <a:pt x="19415" y="0"/>
                  </a:lnTo>
                  <a:lnTo>
                    <a:pt x="11664" y="4816"/>
                  </a:lnTo>
                  <a:close/>
                </a:path>
              </a:pathLst>
            </a:custGeom>
            <a:grpFill/>
            <a:ln w="25400" cap="flat">
              <a:noFill/>
              <a:prstDash val="solid"/>
              <a:miter lim="400000"/>
            </a:ln>
            <a:effectLst/>
          </p:spPr>
          <p:txBody>
            <a:bodyPr anchor="ctr"/>
            <a:lstStyle/>
            <a:p>
              <a:pPr algn="ctr"/>
              <a:endParaRPr/>
            </a:p>
          </p:txBody>
        </p:sp>
        <p:sp>
          <p:nvSpPr>
            <p:cNvPr id="139" name="ïśľidé">
              <a:extLst>
                <a:ext uri="{FF2B5EF4-FFF2-40B4-BE49-F238E27FC236}">
                  <a16:creationId xmlns:a16="http://schemas.microsoft.com/office/drawing/2014/main" xmlns="" id="{860686D5-3FF7-447E-823E-30DA3F40A786}"/>
                </a:ext>
              </a:extLst>
            </p:cNvPr>
            <p:cNvSpPr/>
            <p:nvPr/>
          </p:nvSpPr>
          <p:spPr>
            <a:xfrm>
              <a:off x="5813157" y="2519155"/>
              <a:ext cx="32675" cy="52401"/>
            </a:xfrm>
            <a:custGeom>
              <a:avLst/>
              <a:gdLst/>
              <a:ahLst/>
              <a:cxnLst>
                <a:cxn ang="0">
                  <a:pos x="wd2" y="hd2"/>
                </a:cxn>
                <a:cxn ang="5400000">
                  <a:pos x="wd2" y="hd2"/>
                </a:cxn>
                <a:cxn ang="10800000">
                  <a:pos x="wd2" y="hd2"/>
                </a:cxn>
                <a:cxn ang="16200000">
                  <a:pos x="wd2" y="hd2"/>
                </a:cxn>
              </a:cxnLst>
              <a:rect l="0" t="0" r="r" b="b"/>
              <a:pathLst>
                <a:path w="21600" h="21600" extrusionOk="0">
                  <a:moveTo>
                    <a:pt x="13661" y="1731"/>
                  </a:moveTo>
                  <a:lnTo>
                    <a:pt x="11853" y="5894"/>
                  </a:lnTo>
                  <a:lnTo>
                    <a:pt x="4206" y="5101"/>
                  </a:lnTo>
                  <a:lnTo>
                    <a:pt x="0" y="9460"/>
                  </a:lnTo>
                  <a:lnTo>
                    <a:pt x="168" y="14442"/>
                  </a:lnTo>
                  <a:cubicBezTo>
                    <a:pt x="2798" y="15061"/>
                    <a:pt x="5194" y="16010"/>
                    <a:pt x="7206" y="17228"/>
                  </a:cubicBezTo>
                  <a:cubicBezTo>
                    <a:pt x="9251" y="18466"/>
                    <a:pt x="10854" y="19955"/>
                    <a:pt x="11913" y="21600"/>
                  </a:cubicBezTo>
                  <a:lnTo>
                    <a:pt x="21600" y="20338"/>
                  </a:lnTo>
                  <a:lnTo>
                    <a:pt x="21600" y="12245"/>
                  </a:lnTo>
                  <a:lnTo>
                    <a:pt x="20591" y="5088"/>
                  </a:lnTo>
                  <a:lnTo>
                    <a:pt x="18069" y="0"/>
                  </a:lnTo>
                  <a:lnTo>
                    <a:pt x="13661" y="1731"/>
                  </a:lnTo>
                  <a:close/>
                </a:path>
              </a:pathLst>
            </a:custGeom>
            <a:grpFill/>
            <a:ln w="25400" cap="flat">
              <a:noFill/>
              <a:prstDash val="solid"/>
              <a:miter lim="400000"/>
            </a:ln>
            <a:effectLst/>
          </p:spPr>
          <p:txBody>
            <a:bodyPr anchor="ctr"/>
            <a:lstStyle/>
            <a:p>
              <a:pPr algn="ctr"/>
              <a:endParaRPr/>
            </a:p>
          </p:txBody>
        </p:sp>
        <p:sp>
          <p:nvSpPr>
            <p:cNvPr id="140" name="íṡ1íḑè">
              <a:extLst>
                <a:ext uri="{FF2B5EF4-FFF2-40B4-BE49-F238E27FC236}">
                  <a16:creationId xmlns:a16="http://schemas.microsoft.com/office/drawing/2014/main" xmlns="" id="{611A1BB3-9581-4E1E-9AA9-06A74CF9B154}"/>
                </a:ext>
              </a:extLst>
            </p:cNvPr>
            <p:cNvSpPr/>
            <p:nvPr/>
          </p:nvSpPr>
          <p:spPr>
            <a:xfrm>
              <a:off x="5800394" y="2590774"/>
              <a:ext cx="44328" cy="77472"/>
            </a:xfrm>
            <a:custGeom>
              <a:avLst/>
              <a:gdLst/>
              <a:ahLst/>
              <a:cxnLst>
                <a:cxn ang="0">
                  <a:pos x="wd2" y="hd2"/>
                </a:cxn>
                <a:cxn ang="5400000">
                  <a:pos x="wd2" y="hd2"/>
                </a:cxn>
                <a:cxn ang="10800000">
                  <a:pos x="wd2" y="hd2"/>
                </a:cxn>
                <a:cxn ang="16200000">
                  <a:pos x="wd2" y="hd2"/>
                </a:cxn>
              </a:cxnLst>
              <a:rect l="0" t="0" r="r" b="b"/>
              <a:pathLst>
                <a:path w="21055" h="21324" extrusionOk="0">
                  <a:moveTo>
                    <a:pt x="8993" y="0"/>
                  </a:moveTo>
                  <a:lnTo>
                    <a:pt x="4720" y="2328"/>
                  </a:lnTo>
                  <a:lnTo>
                    <a:pt x="264" y="4061"/>
                  </a:lnTo>
                  <a:lnTo>
                    <a:pt x="0" y="7596"/>
                  </a:lnTo>
                  <a:lnTo>
                    <a:pt x="4908" y="9951"/>
                  </a:lnTo>
                  <a:lnTo>
                    <a:pt x="4908" y="14304"/>
                  </a:lnTo>
                  <a:lnTo>
                    <a:pt x="7308" y="16172"/>
                  </a:lnTo>
                  <a:lnTo>
                    <a:pt x="8380" y="19699"/>
                  </a:lnTo>
                  <a:cubicBezTo>
                    <a:pt x="8501" y="20496"/>
                    <a:pt x="9534" y="21148"/>
                    <a:pt x="10902" y="21289"/>
                  </a:cubicBezTo>
                  <a:cubicBezTo>
                    <a:pt x="13902" y="21600"/>
                    <a:pt x="16165" y="19752"/>
                    <a:pt x="14647" y="18231"/>
                  </a:cubicBezTo>
                  <a:lnTo>
                    <a:pt x="18270" y="17605"/>
                  </a:lnTo>
                  <a:cubicBezTo>
                    <a:pt x="19422" y="16417"/>
                    <a:pt x="20233" y="15129"/>
                    <a:pt x="20671" y="13792"/>
                  </a:cubicBezTo>
                  <a:cubicBezTo>
                    <a:pt x="21600" y="10953"/>
                    <a:pt x="20834" y="8017"/>
                    <a:pt x="18496" y="5460"/>
                  </a:cubicBezTo>
                  <a:lnTo>
                    <a:pt x="18149" y="907"/>
                  </a:lnTo>
                  <a:lnTo>
                    <a:pt x="8993" y="0"/>
                  </a:lnTo>
                  <a:close/>
                </a:path>
              </a:pathLst>
            </a:custGeom>
            <a:grpFill/>
            <a:ln w="25400" cap="flat">
              <a:noFill/>
              <a:prstDash val="solid"/>
              <a:miter lim="400000"/>
            </a:ln>
            <a:effectLst/>
          </p:spPr>
          <p:txBody>
            <a:bodyPr anchor="ctr"/>
            <a:lstStyle/>
            <a:p>
              <a:pPr algn="ctr"/>
              <a:endParaRPr/>
            </a:p>
          </p:txBody>
        </p:sp>
        <p:sp>
          <p:nvSpPr>
            <p:cNvPr id="141" name="îṧ1îḍé">
              <a:extLst>
                <a:ext uri="{FF2B5EF4-FFF2-40B4-BE49-F238E27FC236}">
                  <a16:creationId xmlns:a16="http://schemas.microsoft.com/office/drawing/2014/main" xmlns="" id="{FF0435D0-3A06-4492-8B4A-3837E91FA69F}"/>
                </a:ext>
              </a:extLst>
            </p:cNvPr>
            <p:cNvSpPr/>
            <p:nvPr/>
          </p:nvSpPr>
          <p:spPr>
            <a:xfrm>
              <a:off x="5935621" y="2695122"/>
              <a:ext cx="87464" cy="46959"/>
            </a:xfrm>
            <a:custGeom>
              <a:avLst/>
              <a:gdLst/>
              <a:ahLst/>
              <a:cxnLst>
                <a:cxn ang="0">
                  <a:pos x="wd2" y="hd2"/>
                </a:cxn>
                <a:cxn ang="5400000">
                  <a:pos x="wd2" y="hd2"/>
                </a:cxn>
                <a:cxn ang="10800000">
                  <a:pos x="wd2" y="hd2"/>
                </a:cxn>
                <a:cxn ang="16200000">
                  <a:pos x="wd2" y="hd2"/>
                </a:cxn>
              </a:cxnLst>
              <a:rect l="0" t="0" r="r" b="b"/>
              <a:pathLst>
                <a:path w="21600" h="21334" extrusionOk="0">
                  <a:moveTo>
                    <a:pt x="7882" y="0"/>
                  </a:moveTo>
                  <a:lnTo>
                    <a:pt x="5685" y="3441"/>
                  </a:lnTo>
                  <a:lnTo>
                    <a:pt x="1488" y="2877"/>
                  </a:lnTo>
                  <a:lnTo>
                    <a:pt x="0" y="5287"/>
                  </a:lnTo>
                  <a:lnTo>
                    <a:pt x="2117" y="8371"/>
                  </a:lnTo>
                  <a:lnTo>
                    <a:pt x="8892" y="11123"/>
                  </a:lnTo>
                  <a:lnTo>
                    <a:pt x="13224" y="15942"/>
                  </a:lnTo>
                  <a:lnTo>
                    <a:pt x="17549" y="21334"/>
                  </a:lnTo>
                  <a:lnTo>
                    <a:pt x="19418" y="15125"/>
                  </a:lnTo>
                  <a:lnTo>
                    <a:pt x="19418" y="11123"/>
                  </a:lnTo>
                  <a:lnTo>
                    <a:pt x="21600" y="5502"/>
                  </a:lnTo>
                  <a:cubicBezTo>
                    <a:pt x="21188" y="3626"/>
                    <a:pt x="20374" y="2139"/>
                    <a:pt x="19348" y="1386"/>
                  </a:cubicBezTo>
                  <a:cubicBezTo>
                    <a:pt x="17095" y="-266"/>
                    <a:pt x="14537" y="1740"/>
                    <a:pt x="13641" y="5861"/>
                  </a:cubicBezTo>
                  <a:lnTo>
                    <a:pt x="11263" y="1414"/>
                  </a:lnTo>
                  <a:lnTo>
                    <a:pt x="7882" y="0"/>
                  </a:lnTo>
                  <a:close/>
                </a:path>
              </a:pathLst>
            </a:custGeom>
            <a:grpFill/>
            <a:ln w="25400" cap="flat">
              <a:noFill/>
              <a:prstDash val="solid"/>
              <a:miter lim="400000"/>
            </a:ln>
            <a:effectLst/>
          </p:spPr>
          <p:txBody>
            <a:bodyPr anchor="ctr"/>
            <a:lstStyle/>
            <a:p>
              <a:pPr algn="ctr"/>
              <a:endParaRPr/>
            </a:p>
          </p:txBody>
        </p:sp>
        <p:sp>
          <p:nvSpPr>
            <p:cNvPr id="142" name="iṣḻïḋe">
              <a:extLst>
                <a:ext uri="{FF2B5EF4-FFF2-40B4-BE49-F238E27FC236}">
                  <a16:creationId xmlns:a16="http://schemas.microsoft.com/office/drawing/2014/main" xmlns="" id="{381A5FB4-08A2-4C8C-B222-FAE815D684F8}"/>
                </a:ext>
              </a:extLst>
            </p:cNvPr>
            <p:cNvSpPr/>
            <p:nvPr/>
          </p:nvSpPr>
          <p:spPr>
            <a:xfrm>
              <a:off x="5977156" y="2768475"/>
              <a:ext cx="19383" cy="16966"/>
            </a:xfrm>
            <a:custGeom>
              <a:avLst/>
              <a:gdLst/>
              <a:ahLst/>
              <a:cxnLst>
                <a:cxn ang="0">
                  <a:pos x="wd2" y="hd2"/>
                </a:cxn>
                <a:cxn ang="5400000">
                  <a:pos x="wd2" y="hd2"/>
                </a:cxn>
                <a:cxn ang="10800000">
                  <a:pos x="wd2" y="hd2"/>
                </a:cxn>
                <a:cxn ang="16200000">
                  <a:pos x="wd2" y="hd2"/>
                </a:cxn>
              </a:cxnLst>
              <a:rect l="0" t="0" r="r" b="b"/>
              <a:pathLst>
                <a:path w="21600" h="21600" extrusionOk="0">
                  <a:moveTo>
                    <a:pt x="15774" y="1048"/>
                  </a:moveTo>
                  <a:lnTo>
                    <a:pt x="1426" y="0"/>
                  </a:lnTo>
                  <a:lnTo>
                    <a:pt x="0" y="17702"/>
                  </a:lnTo>
                  <a:lnTo>
                    <a:pt x="21600" y="21600"/>
                  </a:lnTo>
                  <a:lnTo>
                    <a:pt x="15774" y="1048"/>
                  </a:lnTo>
                  <a:close/>
                </a:path>
              </a:pathLst>
            </a:custGeom>
            <a:grpFill/>
            <a:ln w="25400" cap="flat">
              <a:noFill/>
              <a:prstDash val="solid"/>
              <a:miter lim="400000"/>
            </a:ln>
            <a:effectLst/>
          </p:spPr>
          <p:txBody>
            <a:bodyPr anchor="ctr"/>
            <a:lstStyle/>
            <a:p>
              <a:pPr algn="ctr"/>
              <a:endParaRPr/>
            </a:p>
          </p:txBody>
        </p:sp>
        <p:sp>
          <p:nvSpPr>
            <p:cNvPr id="143" name="îşļíḋè">
              <a:extLst>
                <a:ext uri="{FF2B5EF4-FFF2-40B4-BE49-F238E27FC236}">
                  <a16:creationId xmlns:a16="http://schemas.microsoft.com/office/drawing/2014/main" xmlns="" id="{DE187C83-F0FA-4571-A5FD-A93D8FFEFCB0}"/>
                </a:ext>
              </a:extLst>
            </p:cNvPr>
            <p:cNvSpPr/>
            <p:nvPr/>
          </p:nvSpPr>
          <p:spPr>
            <a:xfrm>
              <a:off x="6277853" y="2784962"/>
              <a:ext cx="97332" cy="33679"/>
            </a:xfrm>
            <a:custGeom>
              <a:avLst/>
              <a:gdLst/>
              <a:ahLst/>
              <a:cxnLst>
                <a:cxn ang="0">
                  <a:pos x="wd2" y="hd2"/>
                </a:cxn>
                <a:cxn ang="5400000">
                  <a:pos x="wd2" y="hd2"/>
                </a:cxn>
                <a:cxn ang="10800000">
                  <a:pos x="wd2" y="hd2"/>
                </a:cxn>
                <a:cxn ang="16200000">
                  <a:pos x="wd2" y="hd2"/>
                </a:cxn>
              </a:cxnLst>
              <a:rect l="0" t="0" r="r" b="b"/>
              <a:pathLst>
                <a:path w="21565" h="19779" extrusionOk="0">
                  <a:moveTo>
                    <a:pt x="12434" y="4397"/>
                  </a:moveTo>
                  <a:lnTo>
                    <a:pt x="7006" y="2044"/>
                  </a:lnTo>
                  <a:lnTo>
                    <a:pt x="3364" y="1828"/>
                  </a:lnTo>
                  <a:cubicBezTo>
                    <a:pt x="2241" y="-1757"/>
                    <a:pt x="29" y="279"/>
                    <a:pt x="0" y="4926"/>
                  </a:cubicBezTo>
                  <a:cubicBezTo>
                    <a:pt x="-35" y="10379"/>
                    <a:pt x="2718" y="12346"/>
                    <a:pt x="3736" y="7595"/>
                  </a:cubicBezTo>
                  <a:lnTo>
                    <a:pt x="6269" y="12491"/>
                  </a:lnTo>
                  <a:lnTo>
                    <a:pt x="8797" y="17829"/>
                  </a:lnTo>
                  <a:cubicBezTo>
                    <a:pt x="10237" y="18722"/>
                    <a:pt x="11702" y="19311"/>
                    <a:pt x="13178" y="19590"/>
                  </a:cubicBezTo>
                  <a:cubicBezTo>
                    <a:pt x="14509" y="19843"/>
                    <a:pt x="15846" y="19843"/>
                    <a:pt x="17178" y="19590"/>
                  </a:cubicBezTo>
                  <a:lnTo>
                    <a:pt x="21565" y="16031"/>
                  </a:lnTo>
                  <a:lnTo>
                    <a:pt x="21234" y="9358"/>
                  </a:lnTo>
                  <a:cubicBezTo>
                    <a:pt x="20150" y="10055"/>
                    <a:pt x="19031" y="10305"/>
                    <a:pt x="17917" y="10099"/>
                  </a:cubicBezTo>
                  <a:cubicBezTo>
                    <a:pt x="16919" y="9915"/>
                    <a:pt x="15935" y="9366"/>
                    <a:pt x="14995" y="8468"/>
                  </a:cubicBezTo>
                  <a:lnTo>
                    <a:pt x="12434" y="4397"/>
                  </a:lnTo>
                  <a:close/>
                </a:path>
              </a:pathLst>
            </a:custGeom>
            <a:grpFill/>
            <a:ln w="25400" cap="flat">
              <a:noFill/>
              <a:prstDash val="solid"/>
              <a:miter lim="400000"/>
            </a:ln>
            <a:effectLst/>
          </p:spPr>
          <p:txBody>
            <a:bodyPr anchor="ctr"/>
            <a:lstStyle/>
            <a:p>
              <a:pPr algn="ctr"/>
              <a:endParaRPr/>
            </a:p>
          </p:txBody>
        </p:sp>
        <p:sp>
          <p:nvSpPr>
            <p:cNvPr id="144" name="îsḻíḍe">
              <a:extLst>
                <a:ext uri="{FF2B5EF4-FFF2-40B4-BE49-F238E27FC236}">
                  <a16:creationId xmlns:a16="http://schemas.microsoft.com/office/drawing/2014/main" xmlns="" id="{8A34C80E-6C99-4571-8542-B81BF7503967}"/>
                </a:ext>
              </a:extLst>
            </p:cNvPr>
            <p:cNvSpPr/>
            <p:nvPr/>
          </p:nvSpPr>
          <p:spPr>
            <a:xfrm>
              <a:off x="6105633" y="1911267"/>
              <a:ext cx="32397" cy="27552"/>
            </a:xfrm>
            <a:custGeom>
              <a:avLst/>
              <a:gdLst/>
              <a:ahLst/>
              <a:cxnLst>
                <a:cxn ang="0">
                  <a:pos x="wd2" y="hd2"/>
                </a:cxn>
                <a:cxn ang="5400000">
                  <a:pos x="wd2" y="hd2"/>
                </a:cxn>
                <a:cxn ang="10800000">
                  <a:pos x="wd2" y="hd2"/>
                </a:cxn>
                <a:cxn ang="16200000">
                  <a:pos x="wd2" y="hd2"/>
                </a:cxn>
              </a:cxnLst>
              <a:rect l="0" t="0" r="r" b="b"/>
              <a:pathLst>
                <a:path w="20495" h="21600" extrusionOk="0">
                  <a:moveTo>
                    <a:pt x="13981" y="0"/>
                  </a:moveTo>
                  <a:lnTo>
                    <a:pt x="5719" y="857"/>
                  </a:lnTo>
                  <a:lnTo>
                    <a:pt x="0" y="11369"/>
                  </a:lnTo>
                  <a:lnTo>
                    <a:pt x="5962" y="17640"/>
                  </a:lnTo>
                  <a:lnTo>
                    <a:pt x="14301" y="21600"/>
                  </a:lnTo>
                  <a:cubicBezTo>
                    <a:pt x="17054" y="20527"/>
                    <a:pt x="19207" y="17865"/>
                    <a:pt x="20066" y="14472"/>
                  </a:cubicBezTo>
                  <a:cubicBezTo>
                    <a:pt x="21600" y="8411"/>
                    <a:pt x="18887" y="1959"/>
                    <a:pt x="13981" y="0"/>
                  </a:cubicBezTo>
                  <a:close/>
                </a:path>
              </a:pathLst>
            </a:custGeom>
            <a:grpFill/>
            <a:ln w="25400" cap="flat">
              <a:noFill/>
              <a:prstDash val="solid"/>
              <a:miter lim="400000"/>
            </a:ln>
            <a:effectLst/>
          </p:spPr>
          <p:txBody>
            <a:bodyPr anchor="ctr"/>
            <a:lstStyle/>
            <a:p>
              <a:pPr algn="ctr"/>
              <a:endParaRPr/>
            </a:p>
          </p:txBody>
        </p:sp>
        <p:sp>
          <p:nvSpPr>
            <p:cNvPr id="145" name="í$ḷïdé">
              <a:extLst>
                <a:ext uri="{FF2B5EF4-FFF2-40B4-BE49-F238E27FC236}">
                  <a16:creationId xmlns:a16="http://schemas.microsoft.com/office/drawing/2014/main" xmlns="" id="{253D261F-4281-4FAE-A092-24069E2C9C4A}"/>
                </a:ext>
              </a:extLst>
            </p:cNvPr>
            <p:cNvSpPr/>
            <p:nvPr/>
          </p:nvSpPr>
          <p:spPr>
            <a:xfrm>
              <a:off x="9216497" y="4500642"/>
              <a:ext cx="1322325" cy="1010305"/>
            </a:xfrm>
            <a:custGeom>
              <a:avLst/>
              <a:gdLst/>
              <a:ahLst/>
              <a:cxnLst>
                <a:cxn ang="0">
                  <a:pos x="wd2" y="hd2"/>
                </a:cxn>
                <a:cxn ang="5400000">
                  <a:pos x="wd2" y="hd2"/>
                </a:cxn>
                <a:cxn ang="10800000">
                  <a:pos x="wd2" y="hd2"/>
                </a:cxn>
                <a:cxn ang="16200000">
                  <a:pos x="wd2" y="hd2"/>
                </a:cxn>
              </a:cxnLst>
              <a:rect l="0" t="0" r="r" b="b"/>
              <a:pathLst>
                <a:path w="21600" h="21587" extrusionOk="0">
                  <a:moveTo>
                    <a:pt x="5954" y="5356"/>
                  </a:moveTo>
                  <a:lnTo>
                    <a:pt x="5796" y="5869"/>
                  </a:lnTo>
                  <a:lnTo>
                    <a:pt x="5503" y="6311"/>
                  </a:lnTo>
                  <a:lnTo>
                    <a:pt x="5365" y="6483"/>
                  </a:lnTo>
                  <a:lnTo>
                    <a:pt x="5082" y="6656"/>
                  </a:lnTo>
                  <a:lnTo>
                    <a:pt x="4719" y="6834"/>
                  </a:lnTo>
                  <a:lnTo>
                    <a:pt x="4278" y="6893"/>
                  </a:lnTo>
                  <a:lnTo>
                    <a:pt x="3867" y="6963"/>
                  </a:lnTo>
                  <a:lnTo>
                    <a:pt x="3605" y="7152"/>
                  </a:lnTo>
                  <a:lnTo>
                    <a:pt x="3201" y="7421"/>
                  </a:lnTo>
                  <a:lnTo>
                    <a:pt x="2840" y="7616"/>
                  </a:lnTo>
                  <a:lnTo>
                    <a:pt x="2159" y="7891"/>
                  </a:lnTo>
                  <a:lnTo>
                    <a:pt x="1627" y="8085"/>
                  </a:lnTo>
                  <a:lnTo>
                    <a:pt x="1116" y="8295"/>
                  </a:lnTo>
                  <a:lnTo>
                    <a:pt x="1025" y="8677"/>
                  </a:lnTo>
                  <a:lnTo>
                    <a:pt x="980" y="8983"/>
                  </a:lnTo>
                  <a:lnTo>
                    <a:pt x="880" y="9313"/>
                  </a:lnTo>
                  <a:lnTo>
                    <a:pt x="718" y="9572"/>
                  </a:lnTo>
                  <a:lnTo>
                    <a:pt x="742" y="9911"/>
                  </a:lnTo>
                  <a:lnTo>
                    <a:pt x="766" y="10200"/>
                  </a:lnTo>
                  <a:lnTo>
                    <a:pt x="887" y="10459"/>
                  </a:lnTo>
                  <a:lnTo>
                    <a:pt x="982" y="10658"/>
                  </a:lnTo>
                  <a:lnTo>
                    <a:pt x="945" y="10981"/>
                  </a:lnTo>
                  <a:lnTo>
                    <a:pt x="804" y="11271"/>
                  </a:lnTo>
                  <a:lnTo>
                    <a:pt x="643" y="11837"/>
                  </a:lnTo>
                  <a:lnTo>
                    <a:pt x="607" y="12409"/>
                  </a:lnTo>
                  <a:lnTo>
                    <a:pt x="619" y="12825"/>
                  </a:lnTo>
                  <a:lnTo>
                    <a:pt x="619" y="14159"/>
                  </a:lnTo>
                  <a:lnTo>
                    <a:pt x="657" y="14449"/>
                  </a:lnTo>
                  <a:lnTo>
                    <a:pt x="756" y="14821"/>
                  </a:lnTo>
                  <a:lnTo>
                    <a:pt x="756" y="15123"/>
                  </a:lnTo>
                  <a:lnTo>
                    <a:pt x="806" y="15510"/>
                  </a:lnTo>
                  <a:lnTo>
                    <a:pt x="856" y="15799"/>
                  </a:lnTo>
                  <a:lnTo>
                    <a:pt x="756" y="16171"/>
                  </a:lnTo>
                  <a:lnTo>
                    <a:pt x="620" y="16478"/>
                  </a:lnTo>
                  <a:lnTo>
                    <a:pt x="546" y="16734"/>
                  </a:lnTo>
                  <a:lnTo>
                    <a:pt x="484" y="17052"/>
                  </a:lnTo>
                  <a:lnTo>
                    <a:pt x="393" y="17251"/>
                  </a:lnTo>
                  <a:lnTo>
                    <a:pt x="218" y="17348"/>
                  </a:lnTo>
                  <a:lnTo>
                    <a:pt x="0" y="17440"/>
                  </a:lnTo>
                  <a:lnTo>
                    <a:pt x="75" y="17639"/>
                  </a:lnTo>
                  <a:lnTo>
                    <a:pt x="148" y="17822"/>
                  </a:lnTo>
                  <a:lnTo>
                    <a:pt x="409" y="18166"/>
                  </a:lnTo>
                  <a:lnTo>
                    <a:pt x="717" y="18165"/>
                  </a:lnTo>
                  <a:lnTo>
                    <a:pt x="954" y="18364"/>
                  </a:lnTo>
                  <a:lnTo>
                    <a:pt x="1202" y="18316"/>
                  </a:lnTo>
                  <a:lnTo>
                    <a:pt x="1439" y="18047"/>
                  </a:lnTo>
                  <a:lnTo>
                    <a:pt x="1767" y="17901"/>
                  </a:lnTo>
                  <a:lnTo>
                    <a:pt x="2169" y="17804"/>
                  </a:lnTo>
                  <a:lnTo>
                    <a:pt x="2597" y="17535"/>
                  </a:lnTo>
                  <a:lnTo>
                    <a:pt x="2792" y="17454"/>
                  </a:lnTo>
                  <a:lnTo>
                    <a:pt x="3078" y="17389"/>
                  </a:lnTo>
                  <a:lnTo>
                    <a:pt x="3572" y="17373"/>
                  </a:lnTo>
                  <a:lnTo>
                    <a:pt x="3783" y="17308"/>
                  </a:lnTo>
                  <a:lnTo>
                    <a:pt x="4016" y="17260"/>
                  </a:lnTo>
                  <a:lnTo>
                    <a:pt x="4277" y="17211"/>
                  </a:lnTo>
                  <a:cubicBezTo>
                    <a:pt x="4368" y="17227"/>
                    <a:pt x="4461" y="17227"/>
                    <a:pt x="4552" y="17211"/>
                  </a:cubicBezTo>
                  <a:cubicBezTo>
                    <a:pt x="4646" y="17194"/>
                    <a:pt x="4738" y="17159"/>
                    <a:pt x="4825" y="17108"/>
                  </a:cubicBezTo>
                  <a:lnTo>
                    <a:pt x="5149" y="16802"/>
                  </a:lnTo>
                  <a:lnTo>
                    <a:pt x="5410" y="16608"/>
                  </a:lnTo>
                  <a:lnTo>
                    <a:pt x="5793" y="16451"/>
                  </a:lnTo>
                  <a:lnTo>
                    <a:pt x="6066" y="16339"/>
                  </a:lnTo>
                  <a:lnTo>
                    <a:pt x="6419" y="16236"/>
                  </a:lnTo>
                  <a:lnTo>
                    <a:pt x="7073" y="16033"/>
                  </a:lnTo>
                  <a:lnTo>
                    <a:pt x="7555" y="15812"/>
                  </a:lnTo>
                  <a:lnTo>
                    <a:pt x="7812" y="15893"/>
                  </a:lnTo>
                  <a:lnTo>
                    <a:pt x="8156" y="15925"/>
                  </a:lnTo>
                  <a:lnTo>
                    <a:pt x="8413" y="15764"/>
                  </a:lnTo>
                  <a:cubicBezTo>
                    <a:pt x="8514" y="15721"/>
                    <a:pt x="8618" y="15693"/>
                    <a:pt x="8724" y="15683"/>
                  </a:cubicBezTo>
                  <a:cubicBezTo>
                    <a:pt x="8850" y="15670"/>
                    <a:pt x="8977" y="15680"/>
                    <a:pt x="9101" y="15714"/>
                  </a:cubicBezTo>
                  <a:lnTo>
                    <a:pt x="9309" y="15811"/>
                  </a:lnTo>
                  <a:lnTo>
                    <a:pt x="9665" y="16129"/>
                  </a:lnTo>
                  <a:lnTo>
                    <a:pt x="9802" y="16323"/>
                  </a:lnTo>
                  <a:lnTo>
                    <a:pt x="10014" y="16431"/>
                  </a:lnTo>
                  <a:cubicBezTo>
                    <a:pt x="10054" y="16535"/>
                    <a:pt x="10087" y="16643"/>
                    <a:pt x="10112" y="16754"/>
                  </a:cubicBezTo>
                  <a:cubicBezTo>
                    <a:pt x="10146" y="16901"/>
                    <a:pt x="10167" y="17052"/>
                    <a:pt x="10174" y="17205"/>
                  </a:cubicBezTo>
                  <a:lnTo>
                    <a:pt x="10302" y="17344"/>
                  </a:lnTo>
                  <a:lnTo>
                    <a:pt x="10401" y="17554"/>
                  </a:lnTo>
                  <a:lnTo>
                    <a:pt x="10451" y="17811"/>
                  </a:lnTo>
                  <a:lnTo>
                    <a:pt x="10476" y="18064"/>
                  </a:lnTo>
                  <a:lnTo>
                    <a:pt x="10688" y="18145"/>
                  </a:lnTo>
                  <a:lnTo>
                    <a:pt x="10787" y="17837"/>
                  </a:lnTo>
                  <a:lnTo>
                    <a:pt x="10899" y="17643"/>
                  </a:lnTo>
                  <a:lnTo>
                    <a:pt x="11281" y="17568"/>
                  </a:lnTo>
                  <a:lnTo>
                    <a:pt x="11514" y="17330"/>
                  </a:lnTo>
                  <a:lnTo>
                    <a:pt x="11659" y="16996"/>
                  </a:lnTo>
                  <a:lnTo>
                    <a:pt x="11759" y="16727"/>
                  </a:lnTo>
                  <a:lnTo>
                    <a:pt x="11983" y="16727"/>
                  </a:lnTo>
                  <a:lnTo>
                    <a:pt x="12102" y="16986"/>
                  </a:lnTo>
                  <a:lnTo>
                    <a:pt x="12069" y="17282"/>
                  </a:lnTo>
                  <a:lnTo>
                    <a:pt x="11874" y="17524"/>
                  </a:lnTo>
                  <a:lnTo>
                    <a:pt x="11654" y="17767"/>
                  </a:lnTo>
                  <a:lnTo>
                    <a:pt x="11510" y="17972"/>
                  </a:lnTo>
                  <a:lnTo>
                    <a:pt x="11473" y="18225"/>
                  </a:lnTo>
                  <a:lnTo>
                    <a:pt x="11274" y="18418"/>
                  </a:lnTo>
                  <a:lnTo>
                    <a:pt x="11125" y="18467"/>
                  </a:lnTo>
                  <a:lnTo>
                    <a:pt x="11188" y="18634"/>
                  </a:lnTo>
                  <a:lnTo>
                    <a:pt x="11336" y="18634"/>
                  </a:lnTo>
                  <a:lnTo>
                    <a:pt x="11507" y="18537"/>
                  </a:lnTo>
                  <a:lnTo>
                    <a:pt x="11648" y="18208"/>
                  </a:lnTo>
                  <a:lnTo>
                    <a:pt x="11859" y="17966"/>
                  </a:lnTo>
                  <a:lnTo>
                    <a:pt x="11982" y="17997"/>
                  </a:lnTo>
                  <a:lnTo>
                    <a:pt x="12028" y="18234"/>
                  </a:lnTo>
                  <a:lnTo>
                    <a:pt x="12003" y="18557"/>
                  </a:lnTo>
                  <a:lnTo>
                    <a:pt x="11990" y="18719"/>
                  </a:lnTo>
                  <a:lnTo>
                    <a:pt x="12143" y="18913"/>
                  </a:lnTo>
                  <a:lnTo>
                    <a:pt x="12243" y="19251"/>
                  </a:lnTo>
                  <a:lnTo>
                    <a:pt x="12130" y="19639"/>
                  </a:lnTo>
                  <a:lnTo>
                    <a:pt x="12031" y="19855"/>
                  </a:lnTo>
                  <a:lnTo>
                    <a:pt x="11944" y="20096"/>
                  </a:lnTo>
                  <a:lnTo>
                    <a:pt x="12193" y="20469"/>
                  </a:lnTo>
                  <a:lnTo>
                    <a:pt x="12600" y="20760"/>
                  </a:lnTo>
                  <a:lnTo>
                    <a:pt x="12912" y="21094"/>
                  </a:lnTo>
                  <a:lnTo>
                    <a:pt x="13119" y="21142"/>
                  </a:lnTo>
                  <a:lnTo>
                    <a:pt x="13372" y="21202"/>
                  </a:lnTo>
                  <a:cubicBezTo>
                    <a:pt x="13427" y="21195"/>
                    <a:pt x="13481" y="21173"/>
                    <a:pt x="13529" y="21138"/>
                  </a:cubicBezTo>
                  <a:cubicBezTo>
                    <a:pt x="13608" y="21080"/>
                    <a:pt x="13669" y="20988"/>
                    <a:pt x="13703" y="20879"/>
                  </a:cubicBezTo>
                  <a:lnTo>
                    <a:pt x="13911" y="20820"/>
                  </a:lnTo>
                  <a:lnTo>
                    <a:pt x="14131" y="20831"/>
                  </a:lnTo>
                  <a:lnTo>
                    <a:pt x="14366" y="21000"/>
                  </a:lnTo>
                  <a:lnTo>
                    <a:pt x="14503" y="21323"/>
                  </a:lnTo>
                  <a:cubicBezTo>
                    <a:pt x="14516" y="21451"/>
                    <a:pt x="14589" y="21554"/>
                    <a:pt x="14686" y="21581"/>
                  </a:cubicBezTo>
                  <a:cubicBezTo>
                    <a:pt x="14755" y="21600"/>
                    <a:pt x="14827" y="21576"/>
                    <a:pt x="14881" y="21516"/>
                  </a:cubicBezTo>
                  <a:lnTo>
                    <a:pt x="15117" y="21042"/>
                  </a:lnTo>
                  <a:cubicBezTo>
                    <a:pt x="15153" y="20962"/>
                    <a:pt x="15199" y="20891"/>
                    <a:pt x="15254" y="20832"/>
                  </a:cubicBezTo>
                  <a:cubicBezTo>
                    <a:pt x="15361" y="20715"/>
                    <a:pt x="15495" y="20649"/>
                    <a:pt x="15635" y="20643"/>
                  </a:cubicBezTo>
                  <a:lnTo>
                    <a:pt x="15896" y="20578"/>
                  </a:lnTo>
                  <a:lnTo>
                    <a:pt x="16108" y="20578"/>
                  </a:lnTo>
                  <a:lnTo>
                    <a:pt x="16320" y="20708"/>
                  </a:lnTo>
                  <a:cubicBezTo>
                    <a:pt x="16368" y="20765"/>
                    <a:pt x="16429" y="20799"/>
                    <a:pt x="16494" y="20805"/>
                  </a:cubicBezTo>
                  <a:cubicBezTo>
                    <a:pt x="16587" y="20814"/>
                    <a:pt x="16677" y="20766"/>
                    <a:pt x="16739" y="20676"/>
                  </a:cubicBezTo>
                  <a:lnTo>
                    <a:pt x="16988" y="20110"/>
                  </a:lnTo>
                  <a:lnTo>
                    <a:pt x="17250" y="19592"/>
                  </a:lnTo>
                  <a:cubicBezTo>
                    <a:pt x="17331" y="19471"/>
                    <a:pt x="17410" y="19347"/>
                    <a:pt x="17487" y="19220"/>
                  </a:cubicBezTo>
                  <a:cubicBezTo>
                    <a:pt x="17562" y="19095"/>
                    <a:pt x="17636" y="18967"/>
                    <a:pt x="17707" y="18837"/>
                  </a:cubicBezTo>
                  <a:lnTo>
                    <a:pt x="18063" y="18805"/>
                  </a:lnTo>
                  <a:lnTo>
                    <a:pt x="18151" y="18627"/>
                  </a:lnTo>
                  <a:lnTo>
                    <a:pt x="18358" y="18341"/>
                  </a:lnTo>
                  <a:lnTo>
                    <a:pt x="18454" y="18136"/>
                  </a:lnTo>
                  <a:lnTo>
                    <a:pt x="18691" y="17893"/>
                  </a:lnTo>
                  <a:cubicBezTo>
                    <a:pt x="18717" y="17817"/>
                    <a:pt x="18736" y="17738"/>
                    <a:pt x="18748" y="17656"/>
                  </a:cubicBezTo>
                  <a:cubicBezTo>
                    <a:pt x="18765" y="17543"/>
                    <a:pt x="18767" y="17423"/>
                    <a:pt x="18810" y="17321"/>
                  </a:cubicBezTo>
                  <a:cubicBezTo>
                    <a:pt x="18860" y="17203"/>
                    <a:pt x="18955" y="17129"/>
                    <a:pt x="19059" y="17127"/>
                  </a:cubicBezTo>
                  <a:lnTo>
                    <a:pt x="19413" y="16924"/>
                  </a:lnTo>
                  <a:lnTo>
                    <a:pt x="19787" y="16655"/>
                  </a:lnTo>
                  <a:lnTo>
                    <a:pt x="19874" y="16445"/>
                  </a:lnTo>
                  <a:lnTo>
                    <a:pt x="20023" y="16251"/>
                  </a:lnTo>
                  <a:lnTo>
                    <a:pt x="20285" y="15880"/>
                  </a:lnTo>
                  <a:lnTo>
                    <a:pt x="20451" y="15642"/>
                  </a:lnTo>
                  <a:lnTo>
                    <a:pt x="20476" y="15370"/>
                  </a:lnTo>
                  <a:cubicBezTo>
                    <a:pt x="20512" y="15250"/>
                    <a:pt x="20553" y="15133"/>
                    <a:pt x="20601" y="15020"/>
                  </a:cubicBezTo>
                  <a:cubicBezTo>
                    <a:pt x="20671" y="14852"/>
                    <a:pt x="20753" y="14693"/>
                    <a:pt x="20846" y="14545"/>
                  </a:cubicBezTo>
                  <a:cubicBezTo>
                    <a:pt x="20913" y="14433"/>
                    <a:pt x="20979" y="14320"/>
                    <a:pt x="21045" y="14206"/>
                  </a:cubicBezTo>
                  <a:cubicBezTo>
                    <a:pt x="21111" y="14091"/>
                    <a:pt x="21176" y="13976"/>
                    <a:pt x="21240" y="13860"/>
                  </a:cubicBezTo>
                  <a:cubicBezTo>
                    <a:pt x="21281" y="13719"/>
                    <a:pt x="21310" y="13572"/>
                    <a:pt x="21327" y="13423"/>
                  </a:cubicBezTo>
                  <a:cubicBezTo>
                    <a:pt x="21345" y="13266"/>
                    <a:pt x="21349" y="13107"/>
                    <a:pt x="21340" y="12948"/>
                  </a:cubicBezTo>
                  <a:lnTo>
                    <a:pt x="21550" y="12563"/>
                  </a:lnTo>
                  <a:cubicBezTo>
                    <a:pt x="21536" y="12461"/>
                    <a:pt x="21532" y="12358"/>
                    <a:pt x="21538" y="12255"/>
                  </a:cubicBezTo>
                  <a:cubicBezTo>
                    <a:pt x="21545" y="12135"/>
                    <a:pt x="21566" y="12016"/>
                    <a:pt x="21600" y="11904"/>
                  </a:cubicBezTo>
                  <a:lnTo>
                    <a:pt x="21600" y="11340"/>
                  </a:lnTo>
                  <a:lnTo>
                    <a:pt x="21538" y="11038"/>
                  </a:lnTo>
                  <a:lnTo>
                    <a:pt x="21389" y="10617"/>
                  </a:lnTo>
                  <a:lnTo>
                    <a:pt x="21281" y="10240"/>
                  </a:lnTo>
                  <a:lnTo>
                    <a:pt x="21028" y="9986"/>
                  </a:lnTo>
                  <a:lnTo>
                    <a:pt x="20791" y="9581"/>
                  </a:lnTo>
                  <a:lnTo>
                    <a:pt x="20733" y="9333"/>
                  </a:lnTo>
                  <a:lnTo>
                    <a:pt x="20397" y="8721"/>
                  </a:lnTo>
                  <a:lnTo>
                    <a:pt x="20297" y="8091"/>
                  </a:lnTo>
                  <a:lnTo>
                    <a:pt x="20106" y="7525"/>
                  </a:lnTo>
                  <a:lnTo>
                    <a:pt x="19820" y="6996"/>
                  </a:lnTo>
                  <a:lnTo>
                    <a:pt x="19620" y="6527"/>
                  </a:lnTo>
                  <a:lnTo>
                    <a:pt x="19210" y="6155"/>
                  </a:lnTo>
                  <a:lnTo>
                    <a:pt x="18886" y="5767"/>
                  </a:lnTo>
                  <a:cubicBezTo>
                    <a:pt x="18800" y="5685"/>
                    <a:pt x="18761" y="5544"/>
                    <a:pt x="18786" y="5410"/>
                  </a:cubicBezTo>
                  <a:cubicBezTo>
                    <a:pt x="18811" y="5280"/>
                    <a:pt x="18892" y="5181"/>
                    <a:pt x="18994" y="5157"/>
                  </a:cubicBezTo>
                  <a:lnTo>
                    <a:pt x="19055" y="4833"/>
                  </a:lnTo>
                  <a:lnTo>
                    <a:pt x="19055" y="4472"/>
                  </a:lnTo>
                  <a:lnTo>
                    <a:pt x="19217" y="4028"/>
                  </a:lnTo>
                  <a:lnTo>
                    <a:pt x="19027" y="3743"/>
                  </a:lnTo>
                  <a:lnTo>
                    <a:pt x="18969" y="3459"/>
                  </a:lnTo>
                  <a:lnTo>
                    <a:pt x="18936" y="3040"/>
                  </a:lnTo>
                  <a:lnTo>
                    <a:pt x="18737" y="2634"/>
                  </a:lnTo>
                  <a:lnTo>
                    <a:pt x="18500" y="2250"/>
                  </a:lnTo>
                  <a:lnTo>
                    <a:pt x="18264" y="1878"/>
                  </a:lnTo>
                  <a:cubicBezTo>
                    <a:pt x="18190" y="1776"/>
                    <a:pt x="18127" y="1662"/>
                    <a:pt x="18077" y="1539"/>
                  </a:cubicBezTo>
                  <a:cubicBezTo>
                    <a:pt x="17997" y="1344"/>
                    <a:pt x="17951" y="1129"/>
                    <a:pt x="17940" y="908"/>
                  </a:cubicBezTo>
                  <a:lnTo>
                    <a:pt x="17870" y="312"/>
                  </a:lnTo>
                  <a:lnTo>
                    <a:pt x="17679" y="0"/>
                  </a:lnTo>
                  <a:lnTo>
                    <a:pt x="17497" y="117"/>
                  </a:lnTo>
                  <a:lnTo>
                    <a:pt x="17298" y="441"/>
                  </a:lnTo>
                  <a:lnTo>
                    <a:pt x="17198" y="989"/>
                  </a:lnTo>
                  <a:lnTo>
                    <a:pt x="17173" y="1475"/>
                  </a:lnTo>
                  <a:lnTo>
                    <a:pt x="17090" y="1927"/>
                  </a:lnTo>
                  <a:lnTo>
                    <a:pt x="17016" y="2271"/>
                  </a:lnTo>
                  <a:lnTo>
                    <a:pt x="17003" y="2864"/>
                  </a:lnTo>
                  <a:lnTo>
                    <a:pt x="17016" y="3290"/>
                  </a:lnTo>
                  <a:cubicBezTo>
                    <a:pt x="16998" y="3361"/>
                    <a:pt x="16974" y="3430"/>
                    <a:pt x="16945" y="3495"/>
                  </a:cubicBezTo>
                  <a:cubicBezTo>
                    <a:pt x="16886" y="3627"/>
                    <a:pt x="16805" y="3742"/>
                    <a:pt x="16709" y="3829"/>
                  </a:cubicBezTo>
                  <a:lnTo>
                    <a:pt x="16476" y="4223"/>
                  </a:lnTo>
                  <a:lnTo>
                    <a:pt x="16090" y="4596"/>
                  </a:lnTo>
                  <a:lnTo>
                    <a:pt x="16028" y="4804"/>
                  </a:lnTo>
                  <a:lnTo>
                    <a:pt x="15868" y="4980"/>
                  </a:lnTo>
                  <a:lnTo>
                    <a:pt x="15471" y="4872"/>
                  </a:lnTo>
                  <a:lnTo>
                    <a:pt x="15263" y="4420"/>
                  </a:lnTo>
                  <a:lnTo>
                    <a:pt x="14941" y="4258"/>
                  </a:lnTo>
                  <a:lnTo>
                    <a:pt x="14663" y="4053"/>
                  </a:lnTo>
                  <a:lnTo>
                    <a:pt x="14476" y="3794"/>
                  </a:lnTo>
                  <a:lnTo>
                    <a:pt x="14089" y="3470"/>
                  </a:lnTo>
                  <a:lnTo>
                    <a:pt x="13749" y="3330"/>
                  </a:lnTo>
                  <a:lnTo>
                    <a:pt x="13637" y="2925"/>
                  </a:lnTo>
                  <a:lnTo>
                    <a:pt x="13637" y="2180"/>
                  </a:lnTo>
                  <a:lnTo>
                    <a:pt x="13757" y="1862"/>
                  </a:lnTo>
                  <a:lnTo>
                    <a:pt x="13894" y="1668"/>
                  </a:lnTo>
                  <a:lnTo>
                    <a:pt x="14093" y="1328"/>
                  </a:lnTo>
                  <a:lnTo>
                    <a:pt x="14301" y="1036"/>
                  </a:lnTo>
                  <a:lnTo>
                    <a:pt x="14077" y="799"/>
                  </a:lnTo>
                  <a:lnTo>
                    <a:pt x="13671" y="626"/>
                  </a:lnTo>
                  <a:lnTo>
                    <a:pt x="13551" y="529"/>
                  </a:lnTo>
                  <a:lnTo>
                    <a:pt x="12919" y="457"/>
                  </a:lnTo>
                  <a:lnTo>
                    <a:pt x="12492" y="155"/>
                  </a:lnTo>
                  <a:lnTo>
                    <a:pt x="12131" y="495"/>
                  </a:lnTo>
                  <a:lnTo>
                    <a:pt x="11861" y="716"/>
                  </a:lnTo>
                  <a:lnTo>
                    <a:pt x="11605" y="888"/>
                  </a:lnTo>
                  <a:lnTo>
                    <a:pt x="11058" y="1017"/>
                  </a:lnTo>
                  <a:lnTo>
                    <a:pt x="10851" y="1226"/>
                  </a:lnTo>
                  <a:lnTo>
                    <a:pt x="10702" y="1608"/>
                  </a:lnTo>
                  <a:lnTo>
                    <a:pt x="10603" y="1737"/>
                  </a:lnTo>
                  <a:lnTo>
                    <a:pt x="10416" y="1964"/>
                  </a:lnTo>
                  <a:lnTo>
                    <a:pt x="10428" y="2286"/>
                  </a:lnTo>
                  <a:lnTo>
                    <a:pt x="10594" y="2561"/>
                  </a:lnTo>
                  <a:lnTo>
                    <a:pt x="10478" y="2739"/>
                  </a:lnTo>
                  <a:lnTo>
                    <a:pt x="10159" y="3090"/>
                  </a:lnTo>
                  <a:cubicBezTo>
                    <a:pt x="10067" y="3086"/>
                    <a:pt x="9978" y="3052"/>
                    <a:pt x="9899" y="2993"/>
                  </a:cubicBezTo>
                  <a:cubicBezTo>
                    <a:pt x="9767" y="2894"/>
                    <a:pt x="9671" y="2731"/>
                    <a:pt x="9633" y="2540"/>
                  </a:cubicBezTo>
                  <a:lnTo>
                    <a:pt x="9197" y="2329"/>
                  </a:lnTo>
                  <a:cubicBezTo>
                    <a:pt x="9181" y="2199"/>
                    <a:pt x="9118" y="2087"/>
                    <a:pt x="9027" y="2027"/>
                  </a:cubicBezTo>
                  <a:cubicBezTo>
                    <a:pt x="8838" y="1903"/>
                    <a:pt x="8608" y="2025"/>
                    <a:pt x="8541" y="2286"/>
                  </a:cubicBezTo>
                  <a:lnTo>
                    <a:pt x="8250" y="2599"/>
                  </a:lnTo>
                  <a:cubicBezTo>
                    <a:pt x="8194" y="2686"/>
                    <a:pt x="8137" y="2772"/>
                    <a:pt x="8080" y="2857"/>
                  </a:cubicBezTo>
                  <a:cubicBezTo>
                    <a:pt x="7985" y="2999"/>
                    <a:pt x="7888" y="3139"/>
                    <a:pt x="7790" y="3277"/>
                  </a:cubicBezTo>
                  <a:lnTo>
                    <a:pt x="7467" y="3599"/>
                  </a:lnTo>
                  <a:lnTo>
                    <a:pt x="7293" y="3739"/>
                  </a:lnTo>
                  <a:lnTo>
                    <a:pt x="6986" y="3783"/>
                  </a:lnTo>
                  <a:lnTo>
                    <a:pt x="6987" y="4025"/>
                  </a:lnTo>
                  <a:lnTo>
                    <a:pt x="7057" y="4165"/>
                  </a:lnTo>
                  <a:lnTo>
                    <a:pt x="7119" y="4374"/>
                  </a:lnTo>
                  <a:lnTo>
                    <a:pt x="7007" y="4628"/>
                  </a:lnTo>
                  <a:cubicBezTo>
                    <a:pt x="7006" y="4750"/>
                    <a:pt x="6931" y="4851"/>
                    <a:pt x="6836" y="4854"/>
                  </a:cubicBezTo>
                  <a:cubicBezTo>
                    <a:pt x="6738" y="4858"/>
                    <a:pt x="6655" y="4756"/>
                    <a:pt x="6654" y="4628"/>
                  </a:cubicBezTo>
                  <a:lnTo>
                    <a:pt x="6421" y="4466"/>
                  </a:lnTo>
                  <a:lnTo>
                    <a:pt x="6280" y="4719"/>
                  </a:lnTo>
                  <a:lnTo>
                    <a:pt x="6160" y="4924"/>
                  </a:lnTo>
                  <a:lnTo>
                    <a:pt x="5954" y="5356"/>
                  </a:lnTo>
                  <a:close/>
                </a:path>
              </a:pathLst>
            </a:custGeom>
            <a:grpFill/>
            <a:ln w="25400" cap="flat">
              <a:noFill/>
              <a:prstDash val="solid"/>
              <a:miter lim="400000"/>
            </a:ln>
            <a:effectLst/>
          </p:spPr>
          <p:txBody>
            <a:bodyPr anchor="ctr"/>
            <a:lstStyle/>
            <a:p>
              <a:pPr algn="ctr"/>
              <a:endParaRPr/>
            </a:p>
          </p:txBody>
        </p:sp>
        <p:sp>
          <p:nvSpPr>
            <p:cNvPr id="146" name="îṡḻïḑè">
              <a:extLst>
                <a:ext uri="{FF2B5EF4-FFF2-40B4-BE49-F238E27FC236}">
                  <a16:creationId xmlns:a16="http://schemas.microsoft.com/office/drawing/2014/main" xmlns="" id="{BB86A85B-94B7-41DD-BA8D-E032E6DF8326}"/>
                </a:ext>
              </a:extLst>
            </p:cNvPr>
            <p:cNvSpPr/>
            <p:nvPr/>
          </p:nvSpPr>
          <p:spPr>
            <a:xfrm>
              <a:off x="10006023" y="5571304"/>
              <a:ext cx="123850" cy="102464"/>
            </a:xfrm>
            <a:custGeom>
              <a:avLst/>
              <a:gdLst/>
              <a:ahLst/>
              <a:cxnLst>
                <a:cxn ang="0">
                  <a:pos x="wd2" y="hd2"/>
                </a:cxn>
                <a:cxn ang="5400000">
                  <a:pos x="wd2" y="hd2"/>
                </a:cxn>
                <a:cxn ang="10800000">
                  <a:pos x="wd2" y="hd2"/>
                </a:cxn>
                <a:cxn ang="16200000">
                  <a:pos x="wd2" y="hd2"/>
                </a:cxn>
              </a:cxnLst>
              <a:rect l="0" t="0" r="r" b="b"/>
              <a:pathLst>
                <a:path w="21600" h="21600" extrusionOk="0">
                  <a:moveTo>
                    <a:pt x="2734" y="1038"/>
                  </a:moveTo>
                  <a:lnTo>
                    <a:pt x="5578" y="0"/>
                  </a:lnTo>
                  <a:lnTo>
                    <a:pt x="6344" y="2077"/>
                  </a:lnTo>
                  <a:lnTo>
                    <a:pt x="8057" y="3507"/>
                  </a:lnTo>
                  <a:lnTo>
                    <a:pt x="11245" y="5736"/>
                  </a:lnTo>
                  <a:lnTo>
                    <a:pt x="13944" y="4944"/>
                  </a:lnTo>
                  <a:lnTo>
                    <a:pt x="15669" y="2555"/>
                  </a:lnTo>
                  <a:lnTo>
                    <a:pt x="17659" y="2290"/>
                  </a:lnTo>
                  <a:lnTo>
                    <a:pt x="20048" y="2290"/>
                  </a:lnTo>
                  <a:lnTo>
                    <a:pt x="21600" y="3886"/>
                  </a:lnTo>
                  <a:lnTo>
                    <a:pt x="21073" y="6102"/>
                  </a:lnTo>
                  <a:lnTo>
                    <a:pt x="19449" y="6901"/>
                  </a:lnTo>
                  <a:lnTo>
                    <a:pt x="18263" y="8165"/>
                  </a:lnTo>
                  <a:lnTo>
                    <a:pt x="18130" y="10554"/>
                  </a:lnTo>
                  <a:lnTo>
                    <a:pt x="16494" y="13003"/>
                  </a:lnTo>
                  <a:lnTo>
                    <a:pt x="14149" y="14540"/>
                  </a:lnTo>
                  <a:lnTo>
                    <a:pt x="10318" y="16118"/>
                  </a:lnTo>
                  <a:lnTo>
                    <a:pt x="8234" y="17714"/>
                  </a:lnTo>
                  <a:lnTo>
                    <a:pt x="6954" y="19365"/>
                  </a:lnTo>
                  <a:lnTo>
                    <a:pt x="6111" y="21121"/>
                  </a:lnTo>
                  <a:lnTo>
                    <a:pt x="4171" y="21600"/>
                  </a:lnTo>
                  <a:lnTo>
                    <a:pt x="3062" y="19311"/>
                  </a:lnTo>
                  <a:lnTo>
                    <a:pt x="1521" y="19311"/>
                  </a:lnTo>
                  <a:lnTo>
                    <a:pt x="0" y="19258"/>
                  </a:lnTo>
                  <a:lnTo>
                    <a:pt x="667" y="16130"/>
                  </a:lnTo>
                  <a:lnTo>
                    <a:pt x="2456" y="13422"/>
                  </a:lnTo>
                  <a:lnTo>
                    <a:pt x="2806" y="11838"/>
                  </a:lnTo>
                  <a:lnTo>
                    <a:pt x="2673" y="8557"/>
                  </a:lnTo>
                  <a:lnTo>
                    <a:pt x="2673" y="6056"/>
                  </a:lnTo>
                  <a:lnTo>
                    <a:pt x="2190" y="4678"/>
                  </a:lnTo>
                  <a:lnTo>
                    <a:pt x="2734" y="1038"/>
                  </a:lnTo>
                  <a:close/>
                </a:path>
              </a:pathLst>
            </a:custGeom>
            <a:grpFill/>
            <a:ln w="25400" cap="flat">
              <a:noFill/>
              <a:prstDash val="solid"/>
              <a:miter lim="400000"/>
            </a:ln>
            <a:effectLst/>
          </p:spPr>
          <p:txBody>
            <a:bodyPr anchor="ctr"/>
            <a:lstStyle/>
            <a:p>
              <a:pPr algn="ctr"/>
              <a:endParaRPr/>
            </a:p>
          </p:txBody>
        </p:sp>
        <p:sp>
          <p:nvSpPr>
            <p:cNvPr id="147" name="íṣḷïďè">
              <a:extLst>
                <a:ext uri="{FF2B5EF4-FFF2-40B4-BE49-F238E27FC236}">
                  <a16:creationId xmlns:a16="http://schemas.microsoft.com/office/drawing/2014/main" xmlns="" id="{EE4E1B5F-F528-4D87-8AAE-393933F5DFBD}"/>
                </a:ext>
              </a:extLst>
            </p:cNvPr>
            <p:cNvSpPr/>
            <p:nvPr/>
          </p:nvSpPr>
          <p:spPr>
            <a:xfrm>
              <a:off x="10572355" y="5565246"/>
              <a:ext cx="336841" cy="210563"/>
            </a:xfrm>
            <a:custGeom>
              <a:avLst/>
              <a:gdLst/>
              <a:ahLst/>
              <a:cxnLst>
                <a:cxn ang="0">
                  <a:pos x="wd2" y="hd2"/>
                </a:cxn>
                <a:cxn ang="5400000">
                  <a:pos x="wd2" y="hd2"/>
                </a:cxn>
                <a:cxn ang="10800000">
                  <a:pos x="wd2" y="hd2"/>
                </a:cxn>
                <a:cxn ang="16200000">
                  <a:pos x="wd2" y="hd2"/>
                </a:cxn>
              </a:cxnLst>
              <a:rect l="0" t="0" r="r" b="b"/>
              <a:pathLst>
                <a:path w="21600" h="21544" extrusionOk="0">
                  <a:moveTo>
                    <a:pt x="2147" y="16913"/>
                  </a:moveTo>
                  <a:lnTo>
                    <a:pt x="1380" y="17278"/>
                  </a:lnTo>
                  <a:lnTo>
                    <a:pt x="508" y="19015"/>
                  </a:lnTo>
                  <a:lnTo>
                    <a:pt x="0" y="20356"/>
                  </a:lnTo>
                  <a:lnTo>
                    <a:pt x="1241" y="21466"/>
                  </a:lnTo>
                  <a:lnTo>
                    <a:pt x="2749" y="21544"/>
                  </a:lnTo>
                  <a:lnTo>
                    <a:pt x="5044" y="21466"/>
                  </a:lnTo>
                  <a:lnTo>
                    <a:pt x="6332" y="20691"/>
                  </a:lnTo>
                  <a:lnTo>
                    <a:pt x="8044" y="18990"/>
                  </a:lnTo>
                  <a:lnTo>
                    <a:pt x="9316" y="17905"/>
                  </a:lnTo>
                  <a:lnTo>
                    <a:pt x="10246" y="16587"/>
                  </a:lnTo>
                  <a:lnTo>
                    <a:pt x="11501" y="14151"/>
                  </a:lnTo>
                  <a:cubicBezTo>
                    <a:pt x="11635" y="13828"/>
                    <a:pt x="11800" y="13540"/>
                    <a:pt x="11990" y="13298"/>
                  </a:cubicBezTo>
                  <a:cubicBezTo>
                    <a:pt x="12464" y="12694"/>
                    <a:pt x="13064" y="12399"/>
                    <a:pt x="13670" y="12472"/>
                  </a:cubicBezTo>
                  <a:lnTo>
                    <a:pt x="14548" y="12562"/>
                  </a:lnTo>
                  <a:lnTo>
                    <a:pt x="15233" y="12097"/>
                  </a:lnTo>
                  <a:lnTo>
                    <a:pt x="15961" y="11558"/>
                  </a:lnTo>
                  <a:lnTo>
                    <a:pt x="16010" y="10246"/>
                  </a:lnTo>
                  <a:lnTo>
                    <a:pt x="17004" y="9130"/>
                  </a:lnTo>
                  <a:lnTo>
                    <a:pt x="18541" y="7346"/>
                  </a:lnTo>
                  <a:lnTo>
                    <a:pt x="20577" y="6490"/>
                  </a:lnTo>
                  <a:lnTo>
                    <a:pt x="21600" y="5415"/>
                  </a:lnTo>
                  <a:lnTo>
                    <a:pt x="21600" y="4405"/>
                  </a:lnTo>
                  <a:lnTo>
                    <a:pt x="21306" y="2773"/>
                  </a:lnTo>
                  <a:lnTo>
                    <a:pt x="20866" y="1007"/>
                  </a:lnTo>
                  <a:cubicBezTo>
                    <a:pt x="20843" y="468"/>
                    <a:pt x="20572" y="40"/>
                    <a:pt x="20232" y="3"/>
                  </a:cubicBezTo>
                  <a:cubicBezTo>
                    <a:pt x="19700" y="-56"/>
                    <a:pt x="19304" y="769"/>
                    <a:pt x="19482" y="1565"/>
                  </a:cubicBezTo>
                  <a:lnTo>
                    <a:pt x="18669" y="2426"/>
                  </a:lnTo>
                  <a:lnTo>
                    <a:pt x="17564" y="3640"/>
                  </a:lnTo>
                  <a:lnTo>
                    <a:pt x="17108" y="4363"/>
                  </a:lnTo>
                  <a:cubicBezTo>
                    <a:pt x="16812" y="4575"/>
                    <a:pt x="16538" y="4853"/>
                    <a:pt x="16293" y="5190"/>
                  </a:cubicBezTo>
                  <a:cubicBezTo>
                    <a:pt x="15810" y="5854"/>
                    <a:pt x="15457" y="6721"/>
                    <a:pt x="14988" y="7408"/>
                  </a:cubicBezTo>
                  <a:cubicBezTo>
                    <a:pt x="14591" y="7991"/>
                    <a:pt x="14119" y="8431"/>
                    <a:pt x="13604" y="8700"/>
                  </a:cubicBezTo>
                  <a:lnTo>
                    <a:pt x="11698" y="9704"/>
                  </a:lnTo>
                  <a:lnTo>
                    <a:pt x="9302" y="11254"/>
                  </a:lnTo>
                  <a:cubicBezTo>
                    <a:pt x="8906" y="11491"/>
                    <a:pt x="8515" y="11748"/>
                    <a:pt x="8130" y="12026"/>
                  </a:cubicBezTo>
                  <a:cubicBezTo>
                    <a:pt x="7579" y="12424"/>
                    <a:pt x="7040" y="12864"/>
                    <a:pt x="6515" y="13344"/>
                  </a:cubicBezTo>
                  <a:cubicBezTo>
                    <a:pt x="6085" y="13632"/>
                    <a:pt x="5652" y="13908"/>
                    <a:pt x="5215" y="14170"/>
                  </a:cubicBezTo>
                  <a:cubicBezTo>
                    <a:pt x="4730" y="14462"/>
                    <a:pt x="4240" y="14738"/>
                    <a:pt x="3748" y="14997"/>
                  </a:cubicBezTo>
                  <a:lnTo>
                    <a:pt x="2147" y="16913"/>
                  </a:lnTo>
                  <a:close/>
                </a:path>
              </a:pathLst>
            </a:custGeom>
            <a:grpFill/>
            <a:ln w="25400" cap="flat">
              <a:noFill/>
              <a:prstDash val="solid"/>
              <a:miter lim="400000"/>
            </a:ln>
            <a:effectLst/>
          </p:spPr>
          <p:txBody>
            <a:bodyPr anchor="ctr"/>
            <a:lstStyle/>
            <a:p>
              <a:pPr algn="ctr"/>
              <a:endParaRPr/>
            </a:p>
          </p:txBody>
        </p:sp>
        <p:sp>
          <p:nvSpPr>
            <p:cNvPr id="148" name="iş1íḑe">
              <a:extLst>
                <a:ext uri="{FF2B5EF4-FFF2-40B4-BE49-F238E27FC236}">
                  <a16:creationId xmlns:a16="http://schemas.microsoft.com/office/drawing/2014/main" xmlns="" id="{5D6957A9-6403-45E6-BD48-4E0928954ACE}"/>
                </a:ext>
              </a:extLst>
            </p:cNvPr>
            <p:cNvSpPr/>
            <p:nvPr/>
          </p:nvSpPr>
          <p:spPr>
            <a:xfrm>
              <a:off x="10955509" y="5355572"/>
              <a:ext cx="164775" cy="251094"/>
            </a:xfrm>
            <a:custGeom>
              <a:avLst/>
              <a:gdLst/>
              <a:ahLst/>
              <a:cxnLst>
                <a:cxn ang="0">
                  <a:pos x="wd2" y="hd2"/>
                </a:cxn>
                <a:cxn ang="5400000">
                  <a:pos x="wd2" y="hd2"/>
                </a:cxn>
                <a:cxn ang="10800000">
                  <a:pos x="wd2" y="hd2"/>
                </a:cxn>
                <a:cxn ang="16200000">
                  <a:pos x="wd2" y="hd2"/>
                </a:cxn>
              </a:cxnLst>
              <a:rect l="0" t="0" r="r" b="b"/>
              <a:pathLst>
                <a:path w="21600" h="21600" extrusionOk="0">
                  <a:moveTo>
                    <a:pt x="13019" y="321"/>
                  </a:moveTo>
                  <a:lnTo>
                    <a:pt x="11636" y="0"/>
                  </a:lnTo>
                  <a:lnTo>
                    <a:pt x="11352" y="2568"/>
                  </a:lnTo>
                  <a:lnTo>
                    <a:pt x="11383" y="3806"/>
                  </a:lnTo>
                  <a:lnTo>
                    <a:pt x="12079" y="5151"/>
                  </a:lnTo>
                  <a:lnTo>
                    <a:pt x="12375" y="6967"/>
                  </a:lnTo>
                  <a:cubicBezTo>
                    <a:pt x="12672" y="7601"/>
                    <a:pt x="12637" y="8281"/>
                    <a:pt x="12275" y="8900"/>
                  </a:cubicBezTo>
                  <a:cubicBezTo>
                    <a:pt x="12047" y="9291"/>
                    <a:pt x="11695" y="9645"/>
                    <a:pt x="11242" y="9941"/>
                  </a:cubicBezTo>
                  <a:lnTo>
                    <a:pt x="10432" y="11157"/>
                  </a:lnTo>
                  <a:lnTo>
                    <a:pt x="7384" y="11982"/>
                  </a:lnTo>
                  <a:lnTo>
                    <a:pt x="4025" y="12743"/>
                  </a:lnTo>
                  <a:lnTo>
                    <a:pt x="2560" y="14347"/>
                  </a:lnTo>
                  <a:lnTo>
                    <a:pt x="2552" y="16107"/>
                  </a:lnTo>
                  <a:lnTo>
                    <a:pt x="3355" y="17541"/>
                  </a:lnTo>
                  <a:lnTo>
                    <a:pt x="1955" y="19191"/>
                  </a:lnTo>
                  <a:lnTo>
                    <a:pt x="116" y="19974"/>
                  </a:lnTo>
                  <a:lnTo>
                    <a:pt x="0" y="20821"/>
                  </a:lnTo>
                  <a:lnTo>
                    <a:pt x="1421" y="21600"/>
                  </a:lnTo>
                  <a:lnTo>
                    <a:pt x="3317" y="20948"/>
                  </a:lnTo>
                  <a:lnTo>
                    <a:pt x="5646" y="19126"/>
                  </a:lnTo>
                  <a:cubicBezTo>
                    <a:pt x="6124" y="18808"/>
                    <a:pt x="6661" y="18530"/>
                    <a:pt x="7246" y="18301"/>
                  </a:cubicBezTo>
                  <a:cubicBezTo>
                    <a:pt x="7999" y="18006"/>
                    <a:pt x="8821" y="17793"/>
                    <a:pt x="9679" y="17671"/>
                  </a:cubicBezTo>
                  <a:cubicBezTo>
                    <a:pt x="10238" y="17511"/>
                    <a:pt x="10792" y="17345"/>
                    <a:pt x="11342" y="17174"/>
                  </a:cubicBezTo>
                  <a:cubicBezTo>
                    <a:pt x="12241" y="16894"/>
                    <a:pt x="13139" y="16593"/>
                    <a:pt x="13842" y="16131"/>
                  </a:cubicBezTo>
                  <a:cubicBezTo>
                    <a:pt x="14311" y="15823"/>
                    <a:pt x="14674" y="15454"/>
                    <a:pt x="14908" y="15048"/>
                  </a:cubicBezTo>
                  <a:cubicBezTo>
                    <a:pt x="15071" y="14768"/>
                    <a:pt x="15345" y="14521"/>
                    <a:pt x="15704" y="14334"/>
                  </a:cubicBezTo>
                  <a:cubicBezTo>
                    <a:pt x="16529" y="13904"/>
                    <a:pt x="17653" y="13847"/>
                    <a:pt x="18567" y="13508"/>
                  </a:cubicBezTo>
                  <a:cubicBezTo>
                    <a:pt x="19153" y="13291"/>
                    <a:pt x="19628" y="12966"/>
                    <a:pt x="19933" y="12574"/>
                  </a:cubicBezTo>
                  <a:lnTo>
                    <a:pt x="21100" y="11358"/>
                  </a:lnTo>
                  <a:lnTo>
                    <a:pt x="21600" y="10578"/>
                  </a:lnTo>
                  <a:lnTo>
                    <a:pt x="19804" y="10386"/>
                  </a:lnTo>
                  <a:lnTo>
                    <a:pt x="18624" y="10060"/>
                  </a:lnTo>
                  <a:lnTo>
                    <a:pt x="17125" y="9017"/>
                  </a:lnTo>
                  <a:lnTo>
                    <a:pt x="14529" y="7584"/>
                  </a:lnTo>
                  <a:cubicBezTo>
                    <a:pt x="14314" y="7294"/>
                    <a:pt x="14124" y="6997"/>
                    <a:pt x="13962" y="6693"/>
                  </a:cubicBezTo>
                  <a:cubicBezTo>
                    <a:pt x="13643" y="6095"/>
                    <a:pt x="13431" y="5476"/>
                    <a:pt x="13329" y="4847"/>
                  </a:cubicBezTo>
                  <a:lnTo>
                    <a:pt x="14325" y="3524"/>
                  </a:lnTo>
                  <a:lnTo>
                    <a:pt x="14325" y="1808"/>
                  </a:lnTo>
                  <a:lnTo>
                    <a:pt x="13019" y="321"/>
                  </a:lnTo>
                  <a:close/>
                </a:path>
              </a:pathLst>
            </a:custGeom>
            <a:grpFill/>
            <a:ln w="25400" cap="flat">
              <a:noFill/>
              <a:prstDash val="solid"/>
              <a:miter lim="400000"/>
            </a:ln>
            <a:effectLst/>
          </p:spPr>
          <p:txBody>
            <a:bodyPr anchor="ctr"/>
            <a:lstStyle/>
            <a:p>
              <a:pPr algn="ctr"/>
              <a:endParaRPr/>
            </a:p>
          </p:txBody>
        </p:sp>
        <p:sp>
          <p:nvSpPr>
            <p:cNvPr id="149" name="iš1îďé">
              <a:extLst>
                <a:ext uri="{FF2B5EF4-FFF2-40B4-BE49-F238E27FC236}">
                  <a16:creationId xmlns:a16="http://schemas.microsoft.com/office/drawing/2014/main" xmlns="" id="{8D0C830E-8888-439C-B938-9E15221108D6}"/>
                </a:ext>
              </a:extLst>
            </p:cNvPr>
            <p:cNvSpPr/>
            <p:nvPr/>
          </p:nvSpPr>
          <p:spPr>
            <a:xfrm>
              <a:off x="10967412" y="5132660"/>
              <a:ext cx="16360" cy="28333"/>
            </a:xfrm>
            <a:custGeom>
              <a:avLst/>
              <a:gdLst/>
              <a:ahLst/>
              <a:cxnLst>
                <a:cxn ang="0">
                  <a:pos x="wd2" y="hd2"/>
                </a:cxn>
                <a:cxn ang="5400000">
                  <a:pos x="wd2" y="hd2"/>
                </a:cxn>
                <a:cxn ang="10800000">
                  <a:pos x="wd2" y="hd2"/>
                </a:cxn>
                <a:cxn ang="16200000">
                  <a:pos x="wd2" y="hd2"/>
                </a:cxn>
              </a:cxnLst>
              <a:rect l="0" t="0" r="r" b="b"/>
              <a:pathLst>
                <a:path w="21600" h="21600" extrusionOk="0">
                  <a:moveTo>
                    <a:pt x="7518" y="240"/>
                  </a:moveTo>
                  <a:lnTo>
                    <a:pt x="21579" y="0"/>
                  </a:lnTo>
                  <a:lnTo>
                    <a:pt x="21600" y="11228"/>
                  </a:lnTo>
                  <a:lnTo>
                    <a:pt x="15549" y="21600"/>
                  </a:lnTo>
                  <a:lnTo>
                    <a:pt x="2290" y="19891"/>
                  </a:lnTo>
                  <a:lnTo>
                    <a:pt x="0" y="10674"/>
                  </a:lnTo>
                  <a:lnTo>
                    <a:pt x="7518" y="240"/>
                  </a:lnTo>
                  <a:close/>
                </a:path>
              </a:pathLst>
            </a:custGeom>
            <a:grpFill/>
            <a:ln w="25400" cap="flat">
              <a:noFill/>
              <a:prstDash val="solid"/>
              <a:miter lim="400000"/>
            </a:ln>
            <a:effectLst/>
          </p:spPr>
          <p:txBody>
            <a:bodyPr anchor="ctr"/>
            <a:lstStyle/>
            <a:p>
              <a:pPr algn="ctr"/>
              <a:endParaRPr/>
            </a:p>
          </p:txBody>
        </p:sp>
        <p:sp>
          <p:nvSpPr>
            <p:cNvPr id="150" name="íśľïḋe">
              <a:extLst>
                <a:ext uri="{FF2B5EF4-FFF2-40B4-BE49-F238E27FC236}">
                  <a16:creationId xmlns:a16="http://schemas.microsoft.com/office/drawing/2014/main" xmlns="" id="{7DA8FCC7-171D-48B5-90F5-B53EDC726488}"/>
                </a:ext>
              </a:extLst>
            </p:cNvPr>
            <p:cNvSpPr/>
            <p:nvPr/>
          </p:nvSpPr>
          <p:spPr>
            <a:xfrm>
              <a:off x="10931870" y="4777460"/>
              <a:ext cx="105002" cy="129954"/>
            </a:xfrm>
            <a:custGeom>
              <a:avLst/>
              <a:gdLst/>
              <a:ahLst/>
              <a:cxnLst>
                <a:cxn ang="0">
                  <a:pos x="wd2" y="hd2"/>
                </a:cxn>
                <a:cxn ang="5400000">
                  <a:pos x="wd2" y="hd2"/>
                </a:cxn>
                <a:cxn ang="10800000">
                  <a:pos x="wd2" y="hd2"/>
                </a:cxn>
                <a:cxn ang="16200000">
                  <a:pos x="wd2" y="hd2"/>
                </a:cxn>
              </a:cxnLst>
              <a:rect l="0" t="0" r="r" b="b"/>
              <a:pathLst>
                <a:path w="21600" h="21600" extrusionOk="0">
                  <a:moveTo>
                    <a:pt x="2266" y="0"/>
                  </a:moveTo>
                  <a:lnTo>
                    <a:pt x="5698" y="3526"/>
                  </a:lnTo>
                  <a:lnTo>
                    <a:pt x="8576" y="7970"/>
                  </a:lnTo>
                  <a:lnTo>
                    <a:pt x="9046" y="10950"/>
                  </a:lnTo>
                  <a:lnTo>
                    <a:pt x="12812" y="12581"/>
                  </a:lnTo>
                  <a:lnTo>
                    <a:pt x="16578" y="14974"/>
                  </a:lnTo>
                  <a:lnTo>
                    <a:pt x="21600" y="18247"/>
                  </a:lnTo>
                  <a:lnTo>
                    <a:pt x="21286" y="21600"/>
                  </a:lnTo>
                  <a:lnTo>
                    <a:pt x="18775" y="21264"/>
                  </a:lnTo>
                  <a:lnTo>
                    <a:pt x="14754" y="16779"/>
                  </a:lnTo>
                  <a:lnTo>
                    <a:pt x="12093" y="15393"/>
                  </a:lnTo>
                  <a:cubicBezTo>
                    <a:pt x="11092" y="15033"/>
                    <a:pt x="10116" y="14628"/>
                    <a:pt x="9170" y="14182"/>
                  </a:cubicBezTo>
                  <a:cubicBezTo>
                    <a:pt x="8123" y="13687"/>
                    <a:pt x="7114" y="13142"/>
                    <a:pt x="6149" y="12550"/>
                  </a:cubicBezTo>
                  <a:lnTo>
                    <a:pt x="5208" y="9024"/>
                  </a:lnTo>
                  <a:lnTo>
                    <a:pt x="3272" y="6968"/>
                  </a:lnTo>
                  <a:lnTo>
                    <a:pt x="467" y="3584"/>
                  </a:lnTo>
                  <a:lnTo>
                    <a:pt x="0" y="1873"/>
                  </a:lnTo>
                  <a:lnTo>
                    <a:pt x="2266" y="0"/>
                  </a:lnTo>
                  <a:close/>
                </a:path>
              </a:pathLst>
            </a:custGeom>
            <a:grpFill/>
            <a:ln w="25400" cap="flat">
              <a:noFill/>
              <a:prstDash val="solid"/>
              <a:miter lim="400000"/>
            </a:ln>
            <a:effectLst/>
          </p:spPr>
          <p:txBody>
            <a:bodyPr anchor="ctr"/>
            <a:lstStyle/>
            <a:p>
              <a:pPr algn="ctr"/>
              <a:endParaRPr/>
            </a:p>
          </p:txBody>
        </p:sp>
        <p:sp>
          <p:nvSpPr>
            <p:cNvPr id="151" name="iṡľiḋê">
              <a:extLst>
                <a:ext uri="{FF2B5EF4-FFF2-40B4-BE49-F238E27FC236}">
                  <a16:creationId xmlns:a16="http://schemas.microsoft.com/office/drawing/2014/main" xmlns="" id="{8FE212F8-F4A3-4240-BBB0-D89AA1967BD6}"/>
                </a:ext>
              </a:extLst>
            </p:cNvPr>
            <p:cNvSpPr/>
            <p:nvPr/>
          </p:nvSpPr>
          <p:spPr>
            <a:xfrm>
              <a:off x="11078753" y="4636331"/>
              <a:ext cx="37595" cy="63302"/>
            </a:xfrm>
            <a:custGeom>
              <a:avLst/>
              <a:gdLst/>
              <a:ahLst/>
              <a:cxnLst>
                <a:cxn ang="0">
                  <a:pos x="wd2" y="hd2"/>
                </a:cxn>
                <a:cxn ang="5400000">
                  <a:pos x="wd2" y="hd2"/>
                </a:cxn>
                <a:cxn ang="10800000">
                  <a:pos x="wd2" y="hd2"/>
                </a:cxn>
                <a:cxn ang="16200000">
                  <a:pos x="wd2" y="hd2"/>
                </a:cxn>
              </a:cxnLst>
              <a:rect l="0" t="0" r="r" b="b"/>
              <a:pathLst>
                <a:path w="21600" h="21600" extrusionOk="0">
                  <a:moveTo>
                    <a:pt x="4384" y="0"/>
                  </a:moveTo>
                  <a:lnTo>
                    <a:pt x="0" y="6366"/>
                  </a:lnTo>
                  <a:lnTo>
                    <a:pt x="4998" y="11561"/>
                  </a:lnTo>
                  <a:lnTo>
                    <a:pt x="9054" y="12853"/>
                  </a:lnTo>
                  <a:lnTo>
                    <a:pt x="11974" y="16462"/>
                  </a:lnTo>
                  <a:lnTo>
                    <a:pt x="18532" y="21600"/>
                  </a:lnTo>
                  <a:lnTo>
                    <a:pt x="21600" y="18003"/>
                  </a:lnTo>
                  <a:lnTo>
                    <a:pt x="19408" y="13360"/>
                  </a:lnTo>
                  <a:lnTo>
                    <a:pt x="14184" y="10517"/>
                  </a:lnTo>
                  <a:lnTo>
                    <a:pt x="9965" y="6822"/>
                  </a:lnTo>
                  <a:lnTo>
                    <a:pt x="9528" y="3503"/>
                  </a:lnTo>
                  <a:lnTo>
                    <a:pt x="4384" y="0"/>
                  </a:lnTo>
                  <a:close/>
                </a:path>
              </a:pathLst>
            </a:custGeom>
            <a:grpFill/>
            <a:ln w="25400" cap="flat">
              <a:noFill/>
              <a:prstDash val="solid"/>
              <a:miter lim="400000"/>
            </a:ln>
            <a:effectLst/>
          </p:spPr>
          <p:txBody>
            <a:bodyPr anchor="ctr"/>
            <a:lstStyle/>
            <a:p>
              <a:pPr algn="ctr"/>
              <a:endParaRPr/>
            </a:p>
          </p:txBody>
        </p:sp>
        <p:sp>
          <p:nvSpPr>
            <p:cNvPr id="152" name="íšliďé">
              <a:extLst>
                <a:ext uri="{FF2B5EF4-FFF2-40B4-BE49-F238E27FC236}">
                  <a16:creationId xmlns:a16="http://schemas.microsoft.com/office/drawing/2014/main" xmlns="" id="{351ADC6E-7BA1-445D-A346-2D8DA3620F49}"/>
                </a:ext>
              </a:extLst>
            </p:cNvPr>
            <p:cNvSpPr/>
            <p:nvPr/>
          </p:nvSpPr>
          <p:spPr>
            <a:xfrm>
              <a:off x="10694096" y="4283499"/>
              <a:ext cx="45740" cy="64407"/>
            </a:xfrm>
            <a:custGeom>
              <a:avLst/>
              <a:gdLst/>
              <a:ahLst/>
              <a:cxnLst>
                <a:cxn ang="0">
                  <a:pos x="wd2" y="hd2"/>
                </a:cxn>
                <a:cxn ang="5400000">
                  <a:pos x="wd2" y="hd2"/>
                </a:cxn>
                <a:cxn ang="10800000">
                  <a:pos x="wd2" y="hd2"/>
                </a:cxn>
                <a:cxn ang="16200000">
                  <a:pos x="wd2" y="hd2"/>
                </a:cxn>
              </a:cxnLst>
              <a:rect l="0" t="0" r="r" b="b"/>
              <a:pathLst>
                <a:path w="21600" h="21600" extrusionOk="0">
                  <a:moveTo>
                    <a:pt x="4335" y="0"/>
                  </a:moveTo>
                  <a:lnTo>
                    <a:pt x="8612" y="423"/>
                  </a:lnTo>
                  <a:lnTo>
                    <a:pt x="9548" y="10168"/>
                  </a:lnTo>
                  <a:lnTo>
                    <a:pt x="15069" y="14477"/>
                  </a:lnTo>
                  <a:lnTo>
                    <a:pt x="21600" y="16858"/>
                  </a:lnTo>
                  <a:lnTo>
                    <a:pt x="19199" y="21600"/>
                  </a:lnTo>
                  <a:lnTo>
                    <a:pt x="11398" y="20763"/>
                  </a:lnTo>
                  <a:lnTo>
                    <a:pt x="5755" y="17207"/>
                  </a:lnTo>
                  <a:lnTo>
                    <a:pt x="9" y="12157"/>
                  </a:lnTo>
                  <a:lnTo>
                    <a:pt x="0" y="6578"/>
                  </a:lnTo>
                  <a:lnTo>
                    <a:pt x="4335" y="0"/>
                  </a:lnTo>
                  <a:close/>
                </a:path>
              </a:pathLst>
            </a:custGeom>
            <a:grpFill/>
            <a:ln w="25400" cap="flat">
              <a:noFill/>
              <a:prstDash val="solid"/>
              <a:miter lim="400000"/>
            </a:ln>
            <a:effectLst/>
          </p:spPr>
          <p:txBody>
            <a:bodyPr anchor="ctr"/>
            <a:lstStyle/>
            <a:p>
              <a:pPr algn="ctr"/>
              <a:endParaRPr/>
            </a:p>
          </p:txBody>
        </p:sp>
        <p:sp>
          <p:nvSpPr>
            <p:cNvPr id="153" name="îṣlíḋè">
              <a:extLst>
                <a:ext uri="{FF2B5EF4-FFF2-40B4-BE49-F238E27FC236}">
                  <a16:creationId xmlns:a16="http://schemas.microsoft.com/office/drawing/2014/main" xmlns="" id="{EC60BD22-DC41-4097-BAF0-BB379FE3B97D}"/>
                </a:ext>
              </a:extLst>
            </p:cNvPr>
            <p:cNvSpPr/>
            <p:nvPr/>
          </p:nvSpPr>
          <p:spPr>
            <a:xfrm>
              <a:off x="10754669" y="4332994"/>
              <a:ext cx="45601" cy="39490"/>
            </a:xfrm>
            <a:custGeom>
              <a:avLst/>
              <a:gdLst/>
              <a:ahLst/>
              <a:cxnLst>
                <a:cxn ang="0">
                  <a:pos x="wd2" y="hd2"/>
                </a:cxn>
                <a:cxn ang="5400000">
                  <a:pos x="wd2" y="hd2"/>
                </a:cxn>
                <a:cxn ang="10800000">
                  <a:pos x="wd2" y="hd2"/>
                </a:cxn>
                <a:cxn ang="16200000">
                  <a:pos x="wd2" y="hd2"/>
                </a:cxn>
              </a:cxnLst>
              <a:rect l="0" t="0" r="r" b="b"/>
              <a:pathLst>
                <a:path w="21600" h="21600" extrusionOk="0">
                  <a:moveTo>
                    <a:pt x="7085" y="0"/>
                  </a:moveTo>
                  <a:lnTo>
                    <a:pt x="17293" y="9046"/>
                  </a:lnTo>
                  <a:lnTo>
                    <a:pt x="21600" y="14848"/>
                  </a:lnTo>
                  <a:lnTo>
                    <a:pt x="21013" y="21600"/>
                  </a:lnTo>
                  <a:lnTo>
                    <a:pt x="12837" y="18854"/>
                  </a:lnTo>
                  <a:lnTo>
                    <a:pt x="5986" y="12225"/>
                  </a:lnTo>
                  <a:lnTo>
                    <a:pt x="0" y="7390"/>
                  </a:lnTo>
                  <a:lnTo>
                    <a:pt x="7085" y="0"/>
                  </a:lnTo>
                  <a:close/>
                </a:path>
              </a:pathLst>
            </a:custGeom>
            <a:grpFill/>
            <a:ln w="25400" cap="flat">
              <a:noFill/>
              <a:prstDash val="solid"/>
              <a:miter lim="400000"/>
            </a:ln>
            <a:effectLst/>
          </p:spPr>
          <p:txBody>
            <a:bodyPr anchor="ctr"/>
            <a:lstStyle/>
            <a:p>
              <a:pPr algn="ctr"/>
              <a:endParaRPr/>
            </a:p>
          </p:txBody>
        </p:sp>
        <p:sp>
          <p:nvSpPr>
            <p:cNvPr id="154" name="işļîḓe">
              <a:extLst>
                <a:ext uri="{FF2B5EF4-FFF2-40B4-BE49-F238E27FC236}">
                  <a16:creationId xmlns:a16="http://schemas.microsoft.com/office/drawing/2014/main" xmlns="" id="{D16DEA77-9FD9-4185-9D84-A8B3BC2687A4}"/>
                </a:ext>
              </a:extLst>
            </p:cNvPr>
            <p:cNvSpPr/>
            <p:nvPr/>
          </p:nvSpPr>
          <p:spPr>
            <a:xfrm>
              <a:off x="10773772" y="4386273"/>
              <a:ext cx="37288" cy="38949"/>
            </a:xfrm>
            <a:custGeom>
              <a:avLst/>
              <a:gdLst/>
              <a:ahLst/>
              <a:cxnLst>
                <a:cxn ang="0">
                  <a:pos x="wd2" y="hd2"/>
                </a:cxn>
                <a:cxn ang="5400000">
                  <a:pos x="wd2" y="hd2"/>
                </a:cxn>
                <a:cxn ang="10800000">
                  <a:pos x="wd2" y="hd2"/>
                </a:cxn>
                <a:cxn ang="16200000">
                  <a:pos x="wd2" y="hd2"/>
                </a:cxn>
              </a:cxnLst>
              <a:rect l="0" t="0" r="r" b="b"/>
              <a:pathLst>
                <a:path w="21600" h="21600" extrusionOk="0">
                  <a:moveTo>
                    <a:pt x="6399" y="0"/>
                  </a:moveTo>
                  <a:lnTo>
                    <a:pt x="12290" y="1855"/>
                  </a:lnTo>
                  <a:lnTo>
                    <a:pt x="12799" y="9871"/>
                  </a:lnTo>
                  <a:lnTo>
                    <a:pt x="15725" y="15036"/>
                  </a:lnTo>
                  <a:lnTo>
                    <a:pt x="21600" y="16577"/>
                  </a:lnTo>
                  <a:lnTo>
                    <a:pt x="18230" y="21600"/>
                  </a:lnTo>
                  <a:lnTo>
                    <a:pt x="12781" y="19919"/>
                  </a:lnTo>
                  <a:cubicBezTo>
                    <a:pt x="10763" y="19240"/>
                    <a:pt x="9023" y="17972"/>
                    <a:pt x="7808" y="16297"/>
                  </a:cubicBezTo>
                  <a:cubicBezTo>
                    <a:pt x="6475" y="14458"/>
                    <a:pt x="5850" y="12237"/>
                    <a:pt x="6040" y="10011"/>
                  </a:cubicBezTo>
                  <a:lnTo>
                    <a:pt x="0" y="5671"/>
                  </a:lnTo>
                  <a:lnTo>
                    <a:pt x="6399" y="0"/>
                  </a:lnTo>
                  <a:close/>
                </a:path>
              </a:pathLst>
            </a:custGeom>
            <a:grpFill/>
            <a:ln w="25400" cap="flat">
              <a:noFill/>
              <a:prstDash val="solid"/>
              <a:miter lim="400000"/>
            </a:ln>
            <a:effectLst/>
          </p:spPr>
          <p:txBody>
            <a:bodyPr anchor="ctr"/>
            <a:lstStyle/>
            <a:p>
              <a:pPr algn="ctr"/>
              <a:endParaRPr/>
            </a:p>
          </p:txBody>
        </p:sp>
        <p:sp>
          <p:nvSpPr>
            <p:cNvPr id="155" name="îsľíḍè">
              <a:extLst>
                <a:ext uri="{FF2B5EF4-FFF2-40B4-BE49-F238E27FC236}">
                  <a16:creationId xmlns:a16="http://schemas.microsoft.com/office/drawing/2014/main" xmlns="" id="{3D1C88E6-33AD-4A23-988A-4C6A74AB67AE}"/>
                </a:ext>
              </a:extLst>
            </p:cNvPr>
            <p:cNvSpPr/>
            <p:nvPr/>
          </p:nvSpPr>
          <p:spPr>
            <a:xfrm>
              <a:off x="10819989" y="4368723"/>
              <a:ext cx="46739" cy="42114"/>
            </a:xfrm>
            <a:custGeom>
              <a:avLst/>
              <a:gdLst/>
              <a:ahLst/>
              <a:cxnLst>
                <a:cxn ang="0">
                  <a:pos x="wd2" y="hd2"/>
                </a:cxn>
                <a:cxn ang="5400000">
                  <a:pos x="wd2" y="hd2"/>
                </a:cxn>
                <a:cxn ang="10800000">
                  <a:pos x="wd2" y="hd2"/>
                </a:cxn>
                <a:cxn ang="16200000">
                  <a:pos x="wd2" y="hd2"/>
                </a:cxn>
              </a:cxnLst>
              <a:rect l="0" t="0" r="r" b="b"/>
              <a:pathLst>
                <a:path w="21600" h="21600" extrusionOk="0">
                  <a:moveTo>
                    <a:pt x="4105" y="0"/>
                  </a:moveTo>
                  <a:lnTo>
                    <a:pt x="8950" y="5326"/>
                  </a:lnTo>
                  <a:lnTo>
                    <a:pt x="16429" y="10105"/>
                  </a:lnTo>
                  <a:lnTo>
                    <a:pt x="21247" y="15787"/>
                  </a:lnTo>
                  <a:lnTo>
                    <a:pt x="21600" y="21227"/>
                  </a:lnTo>
                  <a:lnTo>
                    <a:pt x="14814" y="21600"/>
                  </a:lnTo>
                  <a:lnTo>
                    <a:pt x="10715" y="19268"/>
                  </a:lnTo>
                  <a:lnTo>
                    <a:pt x="6249" y="13959"/>
                  </a:lnTo>
                  <a:lnTo>
                    <a:pt x="3576" y="9700"/>
                  </a:lnTo>
                  <a:lnTo>
                    <a:pt x="25" y="6121"/>
                  </a:lnTo>
                  <a:lnTo>
                    <a:pt x="0" y="1589"/>
                  </a:lnTo>
                  <a:lnTo>
                    <a:pt x="4105" y="0"/>
                  </a:lnTo>
                  <a:close/>
                </a:path>
              </a:pathLst>
            </a:custGeom>
            <a:grpFill/>
            <a:ln w="25400" cap="flat">
              <a:noFill/>
              <a:prstDash val="solid"/>
              <a:miter lim="400000"/>
            </a:ln>
            <a:effectLst/>
          </p:spPr>
          <p:txBody>
            <a:bodyPr anchor="ctr"/>
            <a:lstStyle/>
            <a:p>
              <a:pPr algn="ctr"/>
              <a:endParaRPr/>
            </a:p>
          </p:txBody>
        </p:sp>
        <p:sp>
          <p:nvSpPr>
            <p:cNvPr id="156" name="iṥľîďé">
              <a:extLst>
                <a:ext uri="{FF2B5EF4-FFF2-40B4-BE49-F238E27FC236}">
                  <a16:creationId xmlns:a16="http://schemas.microsoft.com/office/drawing/2014/main" xmlns="" id="{77D0D3DE-832E-4DC6-A2F0-D855F7EE894E}"/>
                </a:ext>
              </a:extLst>
            </p:cNvPr>
            <p:cNvSpPr/>
            <p:nvPr/>
          </p:nvSpPr>
          <p:spPr>
            <a:xfrm>
              <a:off x="10844148" y="4433313"/>
              <a:ext cx="37473" cy="23925"/>
            </a:xfrm>
            <a:custGeom>
              <a:avLst/>
              <a:gdLst/>
              <a:ahLst/>
              <a:cxnLst>
                <a:cxn ang="0">
                  <a:pos x="wd2" y="hd2"/>
                </a:cxn>
                <a:cxn ang="5400000">
                  <a:pos x="wd2" y="hd2"/>
                </a:cxn>
                <a:cxn ang="10800000">
                  <a:pos x="wd2" y="hd2"/>
                </a:cxn>
                <a:cxn ang="16200000">
                  <a:pos x="wd2" y="hd2"/>
                </a:cxn>
              </a:cxnLst>
              <a:rect l="0" t="0" r="r" b="b"/>
              <a:pathLst>
                <a:path w="21600" h="21600" extrusionOk="0">
                  <a:moveTo>
                    <a:pt x="8649" y="530"/>
                  </a:moveTo>
                  <a:lnTo>
                    <a:pt x="13099" y="8995"/>
                  </a:lnTo>
                  <a:lnTo>
                    <a:pt x="21600" y="8519"/>
                  </a:lnTo>
                  <a:lnTo>
                    <a:pt x="21600" y="17555"/>
                  </a:lnTo>
                  <a:lnTo>
                    <a:pt x="15901" y="21600"/>
                  </a:lnTo>
                  <a:lnTo>
                    <a:pt x="8481" y="18211"/>
                  </a:lnTo>
                  <a:lnTo>
                    <a:pt x="1799" y="7978"/>
                  </a:lnTo>
                  <a:lnTo>
                    <a:pt x="0" y="0"/>
                  </a:lnTo>
                  <a:lnTo>
                    <a:pt x="8649" y="530"/>
                  </a:lnTo>
                  <a:close/>
                </a:path>
              </a:pathLst>
            </a:custGeom>
            <a:grpFill/>
            <a:ln w="25400" cap="flat">
              <a:noFill/>
              <a:prstDash val="solid"/>
              <a:miter lim="400000"/>
            </a:ln>
            <a:effectLst/>
          </p:spPr>
          <p:txBody>
            <a:bodyPr anchor="ctr"/>
            <a:lstStyle/>
            <a:p>
              <a:pPr algn="ctr"/>
              <a:endParaRPr/>
            </a:p>
          </p:txBody>
        </p:sp>
        <p:sp>
          <p:nvSpPr>
            <p:cNvPr id="157" name="ïšḷidé">
              <a:extLst>
                <a:ext uri="{FF2B5EF4-FFF2-40B4-BE49-F238E27FC236}">
                  <a16:creationId xmlns:a16="http://schemas.microsoft.com/office/drawing/2014/main" xmlns="" id="{533609DE-7784-49AD-B377-CC1BD70A44BE}"/>
                </a:ext>
              </a:extLst>
            </p:cNvPr>
            <p:cNvSpPr/>
            <p:nvPr/>
          </p:nvSpPr>
          <p:spPr>
            <a:xfrm>
              <a:off x="10888902" y="4398838"/>
              <a:ext cx="27449" cy="54123"/>
            </a:xfrm>
            <a:custGeom>
              <a:avLst/>
              <a:gdLst/>
              <a:ahLst/>
              <a:cxnLst>
                <a:cxn ang="0">
                  <a:pos x="wd2" y="hd2"/>
                </a:cxn>
                <a:cxn ang="5400000">
                  <a:pos x="wd2" y="hd2"/>
                </a:cxn>
                <a:cxn ang="10800000">
                  <a:pos x="wd2" y="hd2"/>
                </a:cxn>
                <a:cxn ang="16200000">
                  <a:pos x="wd2" y="hd2"/>
                </a:cxn>
              </a:cxnLst>
              <a:rect l="0" t="0" r="r" b="b"/>
              <a:pathLst>
                <a:path w="21600" h="21600" extrusionOk="0">
                  <a:moveTo>
                    <a:pt x="4203" y="0"/>
                  </a:moveTo>
                  <a:lnTo>
                    <a:pt x="0" y="4749"/>
                  </a:lnTo>
                  <a:lnTo>
                    <a:pt x="263" y="12857"/>
                  </a:lnTo>
                  <a:lnTo>
                    <a:pt x="8018" y="13953"/>
                  </a:lnTo>
                  <a:lnTo>
                    <a:pt x="8018" y="17984"/>
                  </a:lnTo>
                  <a:lnTo>
                    <a:pt x="13422" y="21600"/>
                  </a:lnTo>
                  <a:lnTo>
                    <a:pt x="21600" y="17064"/>
                  </a:lnTo>
                  <a:lnTo>
                    <a:pt x="14422" y="12038"/>
                  </a:lnTo>
                  <a:lnTo>
                    <a:pt x="7443" y="8221"/>
                  </a:lnTo>
                  <a:lnTo>
                    <a:pt x="4203" y="0"/>
                  </a:lnTo>
                  <a:close/>
                </a:path>
              </a:pathLst>
            </a:custGeom>
            <a:grpFill/>
            <a:ln w="25400" cap="flat">
              <a:noFill/>
              <a:prstDash val="solid"/>
              <a:miter lim="400000"/>
            </a:ln>
            <a:effectLst/>
          </p:spPr>
          <p:txBody>
            <a:bodyPr anchor="ctr"/>
            <a:lstStyle/>
            <a:p>
              <a:pPr algn="ctr"/>
              <a:endParaRPr/>
            </a:p>
          </p:txBody>
        </p:sp>
        <p:sp>
          <p:nvSpPr>
            <p:cNvPr id="158" name="ïşḻíďè">
              <a:extLst>
                <a:ext uri="{FF2B5EF4-FFF2-40B4-BE49-F238E27FC236}">
                  <a16:creationId xmlns:a16="http://schemas.microsoft.com/office/drawing/2014/main" xmlns="" id="{D5EF4487-6929-48E2-8F26-D73E16399AFE}"/>
                </a:ext>
              </a:extLst>
            </p:cNvPr>
            <p:cNvSpPr/>
            <p:nvPr/>
          </p:nvSpPr>
          <p:spPr>
            <a:xfrm>
              <a:off x="10903842" y="4471308"/>
              <a:ext cx="24415" cy="2107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703" y="9868"/>
                  </a:lnTo>
                  <a:lnTo>
                    <a:pt x="12853" y="21600"/>
                  </a:lnTo>
                  <a:lnTo>
                    <a:pt x="21600" y="16680"/>
                  </a:lnTo>
                  <a:lnTo>
                    <a:pt x="12403" y="144"/>
                  </a:lnTo>
                  <a:lnTo>
                    <a:pt x="0" y="0"/>
                  </a:lnTo>
                  <a:close/>
                </a:path>
              </a:pathLst>
            </a:custGeom>
            <a:grpFill/>
            <a:ln w="25400" cap="flat">
              <a:noFill/>
              <a:prstDash val="solid"/>
              <a:miter lim="400000"/>
            </a:ln>
            <a:effectLst/>
          </p:spPr>
          <p:txBody>
            <a:bodyPr anchor="ctr"/>
            <a:lstStyle/>
            <a:p>
              <a:pPr algn="ctr"/>
              <a:endParaRPr/>
            </a:p>
          </p:txBody>
        </p:sp>
        <p:sp>
          <p:nvSpPr>
            <p:cNvPr id="159" name="íš1ïḑè">
              <a:extLst>
                <a:ext uri="{FF2B5EF4-FFF2-40B4-BE49-F238E27FC236}">
                  <a16:creationId xmlns:a16="http://schemas.microsoft.com/office/drawing/2014/main" xmlns="" id="{831C15E1-7397-46C9-B0BF-334FCD721D68}"/>
                </a:ext>
              </a:extLst>
            </p:cNvPr>
            <p:cNvSpPr/>
            <p:nvPr/>
          </p:nvSpPr>
          <p:spPr>
            <a:xfrm>
              <a:off x="10588123" y="4181404"/>
              <a:ext cx="87031" cy="76197"/>
            </a:xfrm>
            <a:custGeom>
              <a:avLst/>
              <a:gdLst/>
              <a:ahLst/>
              <a:cxnLst>
                <a:cxn ang="0">
                  <a:pos x="wd2" y="hd2"/>
                </a:cxn>
                <a:cxn ang="5400000">
                  <a:pos x="wd2" y="hd2"/>
                </a:cxn>
                <a:cxn ang="10800000">
                  <a:pos x="wd2" y="hd2"/>
                </a:cxn>
                <a:cxn ang="16200000">
                  <a:pos x="wd2" y="hd2"/>
                </a:cxn>
              </a:cxnLst>
              <a:rect l="0" t="0" r="r" b="b"/>
              <a:pathLst>
                <a:path w="21600" h="21600" extrusionOk="0">
                  <a:moveTo>
                    <a:pt x="560" y="0"/>
                  </a:moveTo>
                  <a:lnTo>
                    <a:pt x="0" y="2479"/>
                  </a:lnTo>
                  <a:lnTo>
                    <a:pt x="4688" y="4518"/>
                  </a:lnTo>
                  <a:lnTo>
                    <a:pt x="9042" y="7739"/>
                  </a:lnTo>
                  <a:lnTo>
                    <a:pt x="12639" y="11175"/>
                  </a:lnTo>
                  <a:lnTo>
                    <a:pt x="16173" y="15327"/>
                  </a:lnTo>
                  <a:lnTo>
                    <a:pt x="17687" y="21385"/>
                  </a:lnTo>
                  <a:lnTo>
                    <a:pt x="21600" y="21600"/>
                  </a:lnTo>
                  <a:lnTo>
                    <a:pt x="19336" y="12589"/>
                  </a:lnTo>
                  <a:lnTo>
                    <a:pt x="12733" y="8079"/>
                  </a:lnTo>
                  <a:lnTo>
                    <a:pt x="7069" y="2791"/>
                  </a:lnTo>
                  <a:lnTo>
                    <a:pt x="3732" y="804"/>
                  </a:lnTo>
                  <a:lnTo>
                    <a:pt x="560" y="0"/>
                  </a:lnTo>
                  <a:close/>
                </a:path>
              </a:pathLst>
            </a:custGeom>
            <a:grpFill/>
            <a:ln w="25400" cap="flat">
              <a:noFill/>
              <a:prstDash val="solid"/>
              <a:miter lim="400000"/>
            </a:ln>
            <a:effectLst/>
          </p:spPr>
          <p:txBody>
            <a:bodyPr anchor="ctr"/>
            <a:lstStyle/>
            <a:p>
              <a:pPr algn="ctr"/>
              <a:endParaRPr/>
            </a:p>
          </p:txBody>
        </p:sp>
        <p:sp>
          <p:nvSpPr>
            <p:cNvPr id="160" name="îṩļíḑe">
              <a:extLst>
                <a:ext uri="{FF2B5EF4-FFF2-40B4-BE49-F238E27FC236}">
                  <a16:creationId xmlns:a16="http://schemas.microsoft.com/office/drawing/2014/main" xmlns="" id="{D7A1E081-EC1E-487B-B58E-32F542D05773}"/>
                </a:ext>
              </a:extLst>
            </p:cNvPr>
            <p:cNvSpPr/>
            <p:nvPr/>
          </p:nvSpPr>
          <p:spPr>
            <a:xfrm>
              <a:off x="10528896" y="4237475"/>
              <a:ext cx="115414" cy="92661"/>
            </a:xfrm>
            <a:custGeom>
              <a:avLst/>
              <a:gdLst/>
              <a:ahLst/>
              <a:cxnLst>
                <a:cxn ang="0">
                  <a:pos x="wd2" y="hd2"/>
                </a:cxn>
                <a:cxn ang="5400000">
                  <a:pos x="wd2" y="hd2"/>
                </a:cxn>
                <a:cxn ang="10800000">
                  <a:pos x="wd2" y="hd2"/>
                </a:cxn>
                <a:cxn ang="16200000">
                  <a:pos x="wd2" y="hd2"/>
                </a:cxn>
              </a:cxnLst>
              <a:rect l="0" t="0" r="r" b="b"/>
              <a:pathLst>
                <a:path w="21600" h="21600" extrusionOk="0">
                  <a:moveTo>
                    <a:pt x="18234" y="5118"/>
                  </a:moveTo>
                  <a:lnTo>
                    <a:pt x="15276" y="8929"/>
                  </a:lnTo>
                  <a:lnTo>
                    <a:pt x="12042" y="12689"/>
                  </a:lnTo>
                  <a:lnTo>
                    <a:pt x="9529" y="13918"/>
                  </a:lnTo>
                  <a:lnTo>
                    <a:pt x="6129" y="13388"/>
                  </a:lnTo>
                  <a:lnTo>
                    <a:pt x="4458" y="14970"/>
                  </a:lnTo>
                  <a:lnTo>
                    <a:pt x="2410" y="14970"/>
                  </a:lnTo>
                  <a:lnTo>
                    <a:pt x="0" y="15500"/>
                  </a:lnTo>
                  <a:lnTo>
                    <a:pt x="1862" y="17604"/>
                  </a:lnTo>
                  <a:lnTo>
                    <a:pt x="4420" y="17781"/>
                  </a:lnTo>
                  <a:lnTo>
                    <a:pt x="6466" y="21431"/>
                  </a:lnTo>
                  <a:lnTo>
                    <a:pt x="8263" y="21600"/>
                  </a:lnTo>
                  <a:lnTo>
                    <a:pt x="9828" y="19488"/>
                  </a:lnTo>
                  <a:lnTo>
                    <a:pt x="11671" y="17906"/>
                  </a:lnTo>
                  <a:lnTo>
                    <a:pt x="15657" y="16508"/>
                  </a:lnTo>
                  <a:lnTo>
                    <a:pt x="18364" y="13167"/>
                  </a:lnTo>
                  <a:lnTo>
                    <a:pt x="19934" y="9988"/>
                  </a:lnTo>
                  <a:lnTo>
                    <a:pt x="21457" y="7288"/>
                  </a:lnTo>
                  <a:lnTo>
                    <a:pt x="21600" y="3285"/>
                  </a:lnTo>
                  <a:lnTo>
                    <a:pt x="19702" y="0"/>
                  </a:lnTo>
                  <a:lnTo>
                    <a:pt x="19131" y="2158"/>
                  </a:lnTo>
                  <a:lnTo>
                    <a:pt x="18234" y="5118"/>
                  </a:lnTo>
                  <a:close/>
                </a:path>
              </a:pathLst>
            </a:custGeom>
            <a:grpFill/>
            <a:ln w="25400" cap="flat">
              <a:noFill/>
              <a:prstDash val="solid"/>
              <a:miter lim="400000"/>
            </a:ln>
            <a:effectLst/>
          </p:spPr>
          <p:txBody>
            <a:bodyPr anchor="ctr"/>
            <a:lstStyle/>
            <a:p>
              <a:pPr algn="ctr"/>
              <a:endParaRPr/>
            </a:p>
          </p:txBody>
        </p:sp>
        <p:sp>
          <p:nvSpPr>
            <p:cNvPr id="161" name="íşľïdè">
              <a:extLst>
                <a:ext uri="{FF2B5EF4-FFF2-40B4-BE49-F238E27FC236}">
                  <a16:creationId xmlns:a16="http://schemas.microsoft.com/office/drawing/2014/main" xmlns="" id="{1CDAF671-5EE4-4BCC-BE40-4AC4BAAE3522}"/>
                </a:ext>
              </a:extLst>
            </p:cNvPr>
            <p:cNvSpPr/>
            <p:nvPr/>
          </p:nvSpPr>
          <p:spPr>
            <a:xfrm>
              <a:off x="9937920" y="4105530"/>
              <a:ext cx="657773" cy="388722"/>
            </a:xfrm>
            <a:custGeom>
              <a:avLst/>
              <a:gdLst/>
              <a:ahLst/>
              <a:cxnLst>
                <a:cxn ang="0">
                  <a:pos x="wd2" y="hd2"/>
                </a:cxn>
                <a:cxn ang="5400000">
                  <a:pos x="wd2" y="hd2"/>
                </a:cxn>
                <a:cxn ang="10800000">
                  <a:pos x="wd2" y="hd2"/>
                </a:cxn>
                <a:cxn ang="16200000">
                  <a:pos x="wd2" y="hd2"/>
                </a:cxn>
              </a:cxnLst>
              <a:rect l="0" t="0" r="r" b="b"/>
              <a:pathLst>
                <a:path w="21600" h="21600" extrusionOk="0">
                  <a:moveTo>
                    <a:pt x="339" y="1069"/>
                  </a:moveTo>
                  <a:lnTo>
                    <a:pt x="1040" y="903"/>
                  </a:lnTo>
                  <a:lnTo>
                    <a:pt x="1266" y="12"/>
                  </a:lnTo>
                  <a:lnTo>
                    <a:pt x="2016" y="0"/>
                  </a:lnTo>
                  <a:lnTo>
                    <a:pt x="2684" y="12"/>
                  </a:lnTo>
                  <a:lnTo>
                    <a:pt x="2808" y="1131"/>
                  </a:lnTo>
                  <a:lnTo>
                    <a:pt x="3150" y="1972"/>
                  </a:lnTo>
                  <a:lnTo>
                    <a:pt x="3342" y="2473"/>
                  </a:lnTo>
                  <a:lnTo>
                    <a:pt x="3192" y="3510"/>
                  </a:lnTo>
                  <a:lnTo>
                    <a:pt x="3218" y="4141"/>
                  </a:lnTo>
                  <a:lnTo>
                    <a:pt x="3692" y="4939"/>
                  </a:lnTo>
                  <a:lnTo>
                    <a:pt x="4067" y="5627"/>
                  </a:lnTo>
                  <a:lnTo>
                    <a:pt x="4526" y="6342"/>
                  </a:lnTo>
                  <a:cubicBezTo>
                    <a:pt x="4633" y="6179"/>
                    <a:pt x="4728" y="5996"/>
                    <a:pt x="4809" y="5795"/>
                  </a:cubicBezTo>
                  <a:cubicBezTo>
                    <a:pt x="4941" y="5469"/>
                    <a:pt x="5034" y="5102"/>
                    <a:pt x="5083" y="4716"/>
                  </a:cubicBezTo>
                  <a:lnTo>
                    <a:pt x="5451" y="4478"/>
                  </a:lnTo>
                  <a:lnTo>
                    <a:pt x="6119" y="3931"/>
                  </a:lnTo>
                  <a:lnTo>
                    <a:pt x="6668" y="3385"/>
                  </a:lnTo>
                  <a:lnTo>
                    <a:pt x="7068" y="2838"/>
                  </a:lnTo>
                  <a:lnTo>
                    <a:pt x="7444" y="2122"/>
                  </a:lnTo>
                  <a:lnTo>
                    <a:pt x="8137" y="2122"/>
                  </a:lnTo>
                  <a:cubicBezTo>
                    <a:pt x="8213" y="2262"/>
                    <a:pt x="8288" y="2402"/>
                    <a:pt x="8362" y="2543"/>
                  </a:cubicBezTo>
                  <a:cubicBezTo>
                    <a:pt x="8481" y="2766"/>
                    <a:pt x="8597" y="2991"/>
                    <a:pt x="8713" y="3217"/>
                  </a:cubicBezTo>
                  <a:lnTo>
                    <a:pt x="9356" y="3708"/>
                  </a:lnTo>
                  <a:lnTo>
                    <a:pt x="10017" y="3953"/>
                  </a:lnTo>
                  <a:lnTo>
                    <a:pt x="10667" y="4583"/>
                  </a:lnTo>
                  <a:lnTo>
                    <a:pt x="11719" y="5004"/>
                  </a:lnTo>
                  <a:lnTo>
                    <a:pt x="12420" y="5579"/>
                  </a:lnTo>
                  <a:lnTo>
                    <a:pt x="13814" y="6239"/>
                  </a:lnTo>
                  <a:lnTo>
                    <a:pt x="14716" y="7388"/>
                  </a:lnTo>
                  <a:lnTo>
                    <a:pt x="15776" y="8749"/>
                  </a:lnTo>
                  <a:lnTo>
                    <a:pt x="16728" y="9464"/>
                  </a:lnTo>
                  <a:lnTo>
                    <a:pt x="17354" y="9911"/>
                  </a:lnTo>
                  <a:lnTo>
                    <a:pt x="17855" y="11325"/>
                  </a:lnTo>
                  <a:lnTo>
                    <a:pt x="18106" y="12349"/>
                  </a:lnTo>
                  <a:lnTo>
                    <a:pt x="17539" y="12799"/>
                  </a:lnTo>
                  <a:lnTo>
                    <a:pt x="17349" y="13484"/>
                  </a:lnTo>
                  <a:lnTo>
                    <a:pt x="17608" y="14382"/>
                  </a:lnTo>
                  <a:lnTo>
                    <a:pt x="18326" y="15070"/>
                  </a:lnTo>
                  <a:lnTo>
                    <a:pt x="18350" y="15982"/>
                  </a:lnTo>
                  <a:lnTo>
                    <a:pt x="18350" y="16933"/>
                  </a:lnTo>
                  <a:lnTo>
                    <a:pt x="18733" y="17701"/>
                  </a:lnTo>
                  <a:lnTo>
                    <a:pt x="19484" y="18246"/>
                  </a:lnTo>
                  <a:lnTo>
                    <a:pt x="20127" y="18373"/>
                  </a:lnTo>
                  <a:lnTo>
                    <a:pt x="20650" y="19209"/>
                  </a:lnTo>
                  <a:lnTo>
                    <a:pt x="21276" y="20051"/>
                  </a:lnTo>
                  <a:lnTo>
                    <a:pt x="21600" y="21054"/>
                  </a:lnTo>
                  <a:lnTo>
                    <a:pt x="21500" y="21600"/>
                  </a:lnTo>
                  <a:lnTo>
                    <a:pt x="20623" y="21026"/>
                  </a:lnTo>
                  <a:lnTo>
                    <a:pt x="20131" y="20705"/>
                  </a:lnTo>
                  <a:lnTo>
                    <a:pt x="19072" y="20663"/>
                  </a:lnTo>
                  <a:lnTo>
                    <a:pt x="18170" y="20158"/>
                  </a:lnTo>
                  <a:lnTo>
                    <a:pt x="17728" y="19485"/>
                  </a:lnTo>
                  <a:lnTo>
                    <a:pt x="17478" y="18967"/>
                  </a:lnTo>
                  <a:lnTo>
                    <a:pt x="17228" y="17746"/>
                  </a:lnTo>
                  <a:lnTo>
                    <a:pt x="16877" y="16708"/>
                  </a:lnTo>
                  <a:lnTo>
                    <a:pt x="16402" y="15951"/>
                  </a:lnTo>
                  <a:lnTo>
                    <a:pt x="15525" y="14954"/>
                  </a:lnTo>
                  <a:lnTo>
                    <a:pt x="14876" y="14284"/>
                  </a:lnTo>
                  <a:lnTo>
                    <a:pt x="14242" y="14284"/>
                  </a:lnTo>
                  <a:lnTo>
                    <a:pt x="13699" y="15489"/>
                  </a:lnTo>
                  <a:cubicBezTo>
                    <a:pt x="13655" y="15662"/>
                    <a:pt x="13604" y="15830"/>
                    <a:pt x="13549" y="15993"/>
                  </a:cubicBezTo>
                  <a:cubicBezTo>
                    <a:pt x="13430" y="16338"/>
                    <a:pt x="13287" y="16658"/>
                    <a:pt x="13123" y="16945"/>
                  </a:cubicBezTo>
                  <a:lnTo>
                    <a:pt x="12398" y="17785"/>
                  </a:lnTo>
                  <a:lnTo>
                    <a:pt x="11380" y="17196"/>
                  </a:lnTo>
                  <a:lnTo>
                    <a:pt x="10929" y="17070"/>
                  </a:lnTo>
                  <a:cubicBezTo>
                    <a:pt x="10778" y="17231"/>
                    <a:pt x="10588" y="17247"/>
                    <a:pt x="10429" y="17112"/>
                  </a:cubicBezTo>
                  <a:cubicBezTo>
                    <a:pt x="10275" y="16981"/>
                    <a:pt x="10172" y="16728"/>
                    <a:pt x="10154" y="16440"/>
                  </a:cubicBezTo>
                  <a:lnTo>
                    <a:pt x="9620" y="15752"/>
                  </a:lnTo>
                  <a:lnTo>
                    <a:pt x="9169" y="15416"/>
                  </a:lnTo>
                  <a:lnTo>
                    <a:pt x="8374" y="15500"/>
                  </a:lnTo>
                  <a:lnTo>
                    <a:pt x="7783" y="15624"/>
                  </a:lnTo>
                  <a:lnTo>
                    <a:pt x="7609" y="15133"/>
                  </a:lnTo>
                  <a:lnTo>
                    <a:pt x="7084" y="15175"/>
                  </a:lnTo>
                  <a:lnTo>
                    <a:pt x="7283" y="14463"/>
                  </a:lnTo>
                  <a:lnTo>
                    <a:pt x="7684" y="14295"/>
                  </a:lnTo>
                  <a:lnTo>
                    <a:pt x="8067" y="13793"/>
                  </a:lnTo>
                  <a:lnTo>
                    <a:pt x="8425" y="13260"/>
                  </a:lnTo>
                  <a:lnTo>
                    <a:pt x="8424" y="12101"/>
                  </a:lnTo>
                  <a:lnTo>
                    <a:pt x="7998" y="10796"/>
                  </a:lnTo>
                  <a:cubicBezTo>
                    <a:pt x="7914" y="10491"/>
                    <a:pt x="7805" y="10208"/>
                    <a:pt x="7672" y="9955"/>
                  </a:cubicBezTo>
                  <a:cubicBezTo>
                    <a:pt x="7487" y="9602"/>
                    <a:pt x="7262" y="9316"/>
                    <a:pt x="7013" y="9100"/>
                  </a:cubicBezTo>
                  <a:cubicBezTo>
                    <a:pt x="6627" y="8764"/>
                    <a:pt x="6195" y="8604"/>
                    <a:pt x="5760" y="8637"/>
                  </a:cubicBezTo>
                  <a:lnTo>
                    <a:pt x="5460" y="7993"/>
                  </a:lnTo>
                  <a:lnTo>
                    <a:pt x="4992" y="7628"/>
                  </a:lnTo>
                  <a:lnTo>
                    <a:pt x="4219" y="6874"/>
                  </a:lnTo>
                  <a:cubicBezTo>
                    <a:pt x="4009" y="6592"/>
                    <a:pt x="3763" y="6395"/>
                    <a:pt x="3501" y="6299"/>
                  </a:cubicBezTo>
                  <a:cubicBezTo>
                    <a:pt x="3254" y="6207"/>
                    <a:pt x="2997" y="6207"/>
                    <a:pt x="2750" y="6299"/>
                  </a:cubicBezTo>
                  <a:lnTo>
                    <a:pt x="2183" y="6425"/>
                  </a:lnTo>
                  <a:lnTo>
                    <a:pt x="1674" y="5792"/>
                  </a:lnTo>
                  <a:lnTo>
                    <a:pt x="1674" y="4994"/>
                  </a:lnTo>
                  <a:lnTo>
                    <a:pt x="2200" y="4420"/>
                  </a:lnTo>
                  <a:lnTo>
                    <a:pt x="2400" y="3664"/>
                  </a:lnTo>
                  <a:lnTo>
                    <a:pt x="2125" y="3120"/>
                  </a:lnTo>
                  <a:lnTo>
                    <a:pt x="1524" y="2615"/>
                  </a:lnTo>
                  <a:lnTo>
                    <a:pt x="566" y="2138"/>
                  </a:lnTo>
                  <a:lnTo>
                    <a:pt x="0" y="1619"/>
                  </a:lnTo>
                  <a:lnTo>
                    <a:pt x="54" y="1017"/>
                  </a:lnTo>
                  <a:lnTo>
                    <a:pt x="339" y="1069"/>
                  </a:lnTo>
                  <a:close/>
                </a:path>
              </a:pathLst>
            </a:custGeom>
            <a:grpFill/>
            <a:ln w="25400" cap="flat">
              <a:noFill/>
              <a:prstDash val="solid"/>
              <a:miter lim="400000"/>
            </a:ln>
            <a:effectLst/>
          </p:spPr>
          <p:txBody>
            <a:bodyPr anchor="ctr"/>
            <a:lstStyle/>
            <a:p>
              <a:pPr algn="ctr"/>
              <a:endParaRPr/>
            </a:p>
          </p:txBody>
        </p:sp>
        <p:sp>
          <p:nvSpPr>
            <p:cNvPr id="162" name="ísḷîḍè">
              <a:extLst>
                <a:ext uri="{FF2B5EF4-FFF2-40B4-BE49-F238E27FC236}">
                  <a16:creationId xmlns:a16="http://schemas.microsoft.com/office/drawing/2014/main" xmlns="" id="{07629E57-F677-42E9-95D5-00FA3F2C10C3}"/>
                </a:ext>
              </a:extLst>
            </p:cNvPr>
            <p:cNvSpPr/>
            <p:nvPr/>
          </p:nvSpPr>
          <p:spPr>
            <a:xfrm>
              <a:off x="10030474" y="3790111"/>
              <a:ext cx="18322" cy="22808"/>
            </a:xfrm>
            <a:custGeom>
              <a:avLst/>
              <a:gdLst/>
              <a:ahLst/>
              <a:cxnLst>
                <a:cxn ang="0">
                  <a:pos x="wd2" y="hd2"/>
                </a:cxn>
                <a:cxn ang="5400000">
                  <a:pos x="wd2" y="hd2"/>
                </a:cxn>
                <a:cxn ang="10800000">
                  <a:pos x="wd2" y="hd2"/>
                </a:cxn>
                <a:cxn ang="16200000">
                  <a:pos x="wd2" y="hd2"/>
                </a:cxn>
              </a:cxnLst>
              <a:rect l="0" t="0" r="r" b="b"/>
              <a:pathLst>
                <a:path w="21600" h="21600" extrusionOk="0">
                  <a:moveTo>
                    <a:pt x="11034" y="0"/>
                  </a:moveTo>
                  <a:lnTo>
                    <a:pt x="0" y="3883"/>
                  </a:lnTo>
                  <a:lnTo>
                    <a:pt x="4598" y="21600"/>
                  </a:lnTo>
                  <a:lnTo>
                    <a:pt x="21600" y="15889"/>
                  </a:lnTo>
                  <a:lnTo>
                    <a:pt x="21600" y="4677"/>
                  </a:lnTo>
                  <a:lnTo>
                    <a:pt x="11034" y="0"/>
                  </a:lnTo>
                  <a:close/>
                </a:path>
              </a:pathLst>
            </a:custGeom>
            <a:grpFill/>
            <a:ln w="25400" cap="flat">
              <a:noFill/>
              <a:prstDash val="solid"/>
              <a:miter lim="400000"/>
            </a:ln>
            <a:effectLst/>
          </p:spPr>
          <p:txBody>
            <a:bodyPr anchor="ctr"/>
            <a:lstStyle/>
            <a:p>
              <a:pPr algn="ctr"/>
              <a:endParaRPr/>
            </a:p>
          </p:txBody>
        </p:sp>
        <p:sp>
          <p:nvSpPr>
            <p:cNvPr id="163" name="îSḷïḓê">
              <a:extLst>
                <a:ext uri="{FF2B5EF4-FFF2-40B4-BE49-F238E27FC236}">
                  <a16:creationId xmlns:a16="http://schemas.microsoft.com/office/drawing/2014/main" xmlns="" id="{D15D9CC9-2F38-4149-8837-2C05B82DE954}"/>
                </a:ext>
              </a:extLst>
            </p:cNvPr>
            <p:cNvSpPr/>
            <p:nvPr/>
          </p:nvSpPr>
          <p:spPr>
            <a:xfrm>
              <a:off x="10351793" y="3476789"/>
              <a:ext cx="16360" cy="21873"/>
            </a:xfrm>
            <a:custGeom>
              <a:avLst/>
              <a:gdLst/>
              <a:ahLst/>
              <a:cxnLst>
                <a:cxn ang="0">
                  <a:pos x="wd2" y="hd2"/>
                </a:cxn>
                <a:cxn ang="5400000">
                  <a:pos x="wd2" y="hd2"/>
                </a:cxn>
                <a:cxn ang="10800000">
                  <a:pos x="wd2" y="hd2"/>
                </a:cxn>
                <a:cxn ang="16200000">
                  <a:pos x="wd2" y="hd2"/>
                </a:cxn>
              </a:cxnLst>
              <a:rect l="0" t="0" r="r" b="b"/>
              <a:pathLst>
                <a:path w="21600" h="21600" extrusionOk="0">
                  <a:moveTo>
                    <a:pt x="11547" y="0"/>
                  </a:moveTo>
                  <a:lnTo>
                    <a:pt x="2757" y="5238"/>
                  </a:lnTo>
                  <a:lnTo>
                    <a:pt x="0" y="18231"/>
                  </a:lnTo>
                  <a:lnTo>
                    <a:pt x="17487" y="21600"/>
                  </a:lnTo>
                  <a:lnTo>
                    <a:pt x="21600" y="12744"/>
                  </a:lnTo>
                  <a:lnTo>
                    <a:pt x="11547" y="0"/>
                  </a:lnTo>
                  <a:close/>
                </a:path>
              </a:pathLst>
            </a:custGeom>
            <a:grpFill/>
            <a:ln w="25400" cap="flat">
              <a:noFill/>
              <a:prstDash val="solid"/>
              <a:miter lim="400000"/>
            </a:ln>
            <a:effectLst/>
          </p:spPr>
          <p:txBody>
            <a:bodyPr anchor="ctr"/>
            <a:lstStyle/>
            <a:p>
              <a:pPr algn="ctr"/>
              <a:endParaRPr/>
            </a:p>
          </p:txBody>
        </p:sp>
        <p:sp>
          <p:nvSpPr>
            <p:cNvPr id="164" name="í$liďé">
              <a:extLst>
                <a:ext uri="{FF2B5EF4-FFF2-40B4-BE49-F238E27FC236}">
                  <a16:creationId xmlns:a16="http://schemas.microsoft.com/office/drawing/2014/main" xmlns="" id="{54B1FD0B-9063-4CAB-B35B-A9B22157E175}"/>
                </a:ext>
              </a:extLst>
            </p:cNvPr>
            <p:cNvSpPr/>
            <p:nvPr/>
          </p:nvSpPr>
          <p:spPr>
            <a:xfrm>
              <a:off x="10325524" y="3553174"/>
              <a:ext cx="18349" cy="31158"/>
            </a:xfrm>
            <a:custGeom>
              <a:avLst/>
              <a:gdLst/>
              <a:ahLst/>
              <a:cxnLst>
                <a:cxn ang="0">
                  <a:pos x="wd2" y="hd2"/>
                </a:cxn>
                <a:cxn ang="5400000">
                  <a:pos x="wd2" y="hd2"/>
                </a:cxn>
                <a:cxn ang="10800000">
                  <a:pos x="wd2" y="hd2"/>
                </a:cxn>
                <a:cxn ang="16200000">
                  <a:pos x="wd2" y="hd2"/>
                </a:cxn>
              </a:cxnLst>
              <a:rect l="0" t="0" r="r" b="b"/>
              <a:pathLst>
                <a:path w="21600" h="21600" extrusionOk="0">
                  <a:moveTo>
                    <a:pt x="5652" y="0"/>
                  </a:moveTo>
                  <a:lnTo>
                    <a:pt x="0" y="4334"/>
                  </a:lnTo>
                  <a:lnTo>
                    <a:pt x="342" y="20725"/>
                  </a:lnTo>
                  <a:lnTo>
                    <a:pt x="18905" y="21600"/>
                  </a:lnTo>
                  <a:lnTo>
                    <a:pt x="21600" y="4465"/>
                  </a:lnTo>
                  <a:lnTo>
                    <a:pt x="5652" y="0"/>
                  </a:lnTo>
                  <a:close/>
                </a:path>
              </a:pathLst>
            </a:custGeom>
            <a:grpFill/>
            <a:ln w="25400" cap="flat">
              <a:noFill/>
              <a:prstDash val="solid"/>
              <a:miter lim="400000"/>
            </a:ln>
            <a:effectLst/>
          </p:spPr>
          <p:txBody>
            <a:bodyPr anchor="ctr"/>
            <a:lstStyle/>
            <a:p>
              <a:pPr algn="ctr"/>
              <a:endParaRPr/>
            </a:p>
          </p:txBody>
        </p:sp>
        <p:sp>
          <p:nvSpPr>
            <p:cNvPr id="165" name="ísḻidè">
              <a:extLst>
                <a:ext uri="{FF2B5EF4-FFF2-40B4-BE49-F238E27FC236}">
                  <a16:creationId xmlns:a16="http://schemas.microsoft.com/office/drawing/2014/main" xmlns="" id="{099F5D15-713A-4EE0-BB88-D7CFC57E2F08}"/>
                </a:ext>
              </a:extLst>
            </p:cNvPr>
            <p:cNvSpPr/>
            <p:nvPr/>
          </p:nvSpPr>
          <p:spPr>
            <a:xfrm>
              <a:off x="10830737" y="3809410"/>
              <a:ext cx="19066" cy="2893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7350"/>
                  </a:lnTo>
                  <a:lnTo>
                    <a:pt x="7288" y="21600"/>
                  </a:lnTo>
                  <a:lnTo>
                    <a:pt x="0" y="0"/>
                  </a:lnTo>
                  <a:close/>
                </a:path>
              </a:pathLst>
            </a:custGeom>
            <a:grpFill/>
            <a:ln w="25400" cap="flat">
              <a:noFill/>
              <a:prstDash val="solid"/>
              <a:miter lim="400000"/>
            </a:ln>
            <a:effectLst/>
          </p:spPr>
          <p:txBody>
            <a:bodyPr anchor="ctr"/>
            <a:lstStyle/>
            <a:p>
              <a:pPr algn="ctr"/>
              <a:endParaRPr/>
            </a:p>
          </p:txBody>
        </p:sp>
      </p:grpSp>
      <p:sp>
        <p:nvSpPr>
          <p:cNvPr id="4" name="ïŝlîḓe">
            <a:extLst>
              <a:ext uri="{FF2B5EF4-FFF2-40B4-BE49-F238E27FC236}">
                <a16:creationId xmlns:a16="http://schemas.microsoft.com/office/drawing/2014/main" xmlns="" id="{F23708C3-1AA3-4B89-A712-558A1F3EBC39}"/>
              </a:ext>
            </a:extLst>
          </p:cNvPr>
          <p:cNvSpPr/>
          <p:nvPr/>
        </p:nvSpPr>
        <p:spPr>
          <a:xfrm>
            <a:off x="1040025" y="1886280"/>
            <a:ext cx="1564670" cy="1564670"/>
          </a:xfrm>
          <a:prstGeom prst="ellipse">
            <a:avLst/>
          </a:prstGeom>
          <a:blipFill>
            <a:blip r:embed="rId2" cstate="screen">
              <a:extLst>
                <a:ext uri="{28A0092B-C50C-407E-A947-70E740481C1C}">
                  <a14:useLocalDpi xmlns:a14="http://schemas.microsoft.com/office/drawing/2010/main"/>
                </a:ext>
              </a:extLst>
            </a:blip>
            <a:srcRect/>
            <a:stretch>
              <a:fillRect/>
            </a:stretch>
          </a:blipFill>
          <a:ln w="38100">
            <a:solidFill>
              <a:schemeClr val="accent1"/>
            </a:solid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endParaRPr>
          </a:p>
        </p:txBody>
      </p:sp>
      <p:cxnSp>
        <p:nvCxnSpPr>
          <p:cNvPr id="6" name="直接连接符 5">
            <a:extLst>
              <a:ext uri="{FF2B5EF4-FFF2-40B4-BE49-F238E27FC236}">
                <a16:creationId xmlns:a16="http://schemas.microsoft.com/office/drawing/2014/main" xmlns="" id="{B627483E-F860-4E21-96A6-A462DDA8FADA}"/>
              </a:ext>
            </a:extLst>
          </p:cNvPr>
          <p:cNvCxnSpPr/>
          <p:nvPr/>
        </p:nvCxnSpPr>
        <p:spPr>
          <a:xfrm>
            <a:off x="3244790" y="4207754"/>
            <a:ext cx="0" cy="104336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7" name="îṣḷîdè">
            <a:extLst>
              <a:ext uri="{FF2B5EF4-FFF2-40B4-BE49-F238E27FC236}">
                <a16:creationId xmlns:a16="http://schemas.microsoft.com/office/drawing/2014/main" xmlns="" id="{AE81F3C0-66A9-4342-8D4B-6FB3945B1632}"/>
              </a:ext>
            </a:extLst>
          </p:cNvPr>
          <p:cNvSpPr/>
          <p:nvPr/>
        </p:nvSpPr>
        <p:spPr>
          <a:xfrm>
            <a:off x="3884884" y="1886280"/>
            <a:ext cx="1564670" cy="1564670"/>
          </a:xfrm>
          <a:prstGeom prst="ellipse">
            <a:avLst/>
          </a:prstGeom>
          <a:blipFill>
            <a:blip r:embed="rId2" cstate="screen">
              <a:extLst>
                <a:ext uri="{28A0092B-C50C-407E-A947-70E740481C1C}">
                  <a14:useLocalDpi xmlns:a14="http://schemas.microsoft.com/office/drawing/2010/main"/>
                </a:ext>
              </a:extLst>
            </a:blip>
            <a:srcRect/>
            <a:stretch>
              <a:fillRect/>
            </a:stretch>
          </a:blipFill>
          <a:ln w="38100">
            <a:solidFill>
              <a:schemeClr val="accent2"/>
            </a:solid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endParaRPr>
          </a:p>
        </p:txBody>
      </p:sp>
      <p:sp>
        <p:nvSpPr>
          <p:cNvPr id="9" name="iSlîḑê">
            <a:extLst>
              <a:ext uri="{FF2B5EF4-FFF2-40B4-BE49-F238E27FC236}">
                <a16:creationId xmlns:a16="http://schemas.microsoft.com/office/drawing/2014/main" xmlns="" id="{7429631F-F982-452E-B4B2-3E307C38E60F}"/>
              </a:ext>
            </a:extLst>
          </p:cNvPr>
          <p:cNvSpPr/>
          <p:nvPr/>
        </p:nvSpPr>
        <p:spPr>
          <a:xfrm>
            <a:off x="6729744" y="1886280"/>
            <a:ext cx="1564670" cy="1564670"/>
          </a:xfrm>
          <a:prstGeom prst="ellipse">
            <a:avLst/>
          </a:prstGeom>
          <a:blipFill>
            <a:blip r:embed="rId2" cstate="screen">
              <a:extLst>
                <a:ext uri="{28A0092B-C50C-407E-A947-70E740481C1C}">
                  <a14:useLocalDpi xmlns:a14="http://schemas.microsoft.com/office/drawing/2010/main"/>
                </a:ext>
              </a:extLst>
            </a:blip>
            <a:srcRect/>
            <a:stretch>
              <a:fillRect/>
            </a:stretch>
          </a:blipFill>
          <a:ln w="38100">
            <a:solidFill>
              <a:schemeClr val="accent1"/>
            </a:solid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endParaRPr>
          </a:p>
        </p:txBody>
      </p:sp>
      <p:sp>
        <p:nvSpPr>
          <p:cNvPr id="11" name="î$ļïďé">
            <a:extLst>
              <a:ext uri="{FF2B5EF4-FFF2-40B4-BE49-F238E27FC236}">
                <a16:creationId xmlns:a16="http://schemas.microsoft.com/office/drawing/2014/main" xmlns="" id="{AB7AAC5F-9598-4797-9ED7-B286817B5F02}"/>
              </a:ext>
            </a:extLst>
          </p:cNvPr>
          <p:cNvSpPr/>
          <p:nvPr/>
        </p:nvSpPr>
        <p:spPr>
          <a:xfrm>
            <a:off x="9574604" y="1886280"/>
            <a:ext cx="1564670" cy="1564670"/>
          </a:xfrm>
          <a:prstGeom prst="ellipse">
            <a:avLst/>
          </a:prstGeom>
          <a:blipFill>
            <a:blip r:embed="rId2" cstate="screen">
              <a:extLst>
                <a:ext uri="{28A0092B-C50C-407E-A947-70E740481C1C}">
                  <a14:useLocalDpi xmlns:a14="http://schemas.microsoft.com/office/drawing/2010/main"/>
                </a:ext>
              </a:extLst>
            </a:blip>
            <a:srcRect/>
            <a:stretch>
              <a:fillRect/>
            </a:stretch>
          </a:blipFill>
          <a:ln w="38100">
            <a:solidFill>
              <a:schemeClr val="accent2"/>
            </a:solid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endParaRPr>
          </a:p>
        </p:txBody>
      </p:sp>
      <p:cxnSp>
        <p:nvCxnSpPr>
          <p:cNvPr id="13" name="直接连接符 12">
            <a:extLst>
              <a:ext uri="{FF2B5EF4-FFF2-40B4-BE49-F238E27FC236}">
                <a16:creationId xmlns:a16="http://schemas.microsoft.com/office/drawing/2014/main" xmlns="" id="{A990D900-43A8-4CC8-99B8-6B543F0640E5}"/>
              </a:ext>
            </a:extLst>
          </p:cNvPr>
          <p:cNvCxnSpPr/>
          <p:nvPr/>
        </p:nvCxnSpPr>
        <p:spPr>
          <a:xfrm>
            <a:off x="6089650" y="4207754"/>
            <a:ext cx="0" cy="104336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xmlns="" id="{63331E3A-39B5-48CD-8D30-DB4416B6BD78}"/>
              </a:ext>
            </a:extLst>
          </p:cNvPr>
          <p:cNvCxnSpPr/>
          <p:nvPr/>
        </p:nvCxnSpPr>
        <p:spPr>
          <a:xfrm>
            <a:off x="8934509" y="4207754"/>
            <a:ext cx="0" cy="104336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168" name="组合 167">
            <a:extLst>
              <a:ext uri="{FF2B5EF4-FFF2-40B4-BE49-F238E27FC236}">
                <a16:creationId xmlns:a16="http://schemas.microsoft.com/office/drawing/2014/main" xmlns="" id="{7924FAF4-DBD9-4D18-997C-BCD42F8DB374}"/>
              </a:ext>
            </a:extLst>
          </p:cNvPr>
          <p:cNvGrpSpPr/>
          <p:nvPr/>
        </p:nvGrpSpPr>
        <p:grpSpPr>
          <a:xfrm>
            <a:off x="709630" y="3876145"/>
            <a:ext cx="2215970" cy="1721946"/>
            <a:chOff x="709630" y="4064829"/>
            <a:chExt cx="2215970" cy="1721946"/>
          </a:xfrm>
        </p:grpSpPr>
        <p:sp>
          <p:nvSpPr>
            <p:cNvPr id="166" name="文本框 165">
              <a:extLst>
                <a:ext uri="{FF2B5EF4-FFF2-40B4-BE49-F238E27FC236}">
                  <a16:creationId xmlns:a16="http://schemas.microsoft.com/office/drawing/2014/main" xmlns="" id="{1611E3C8-D5F1-403A-BDA2-FA7661A8EE27}"/>
                </a:ext>
              </a:extLst>
            </p:cNvPr>
            <p:cNvSpPr txBox="1"/>
            <p:nvPr/>
          </p:nvSpPr>
          <p:spPr>
            <a:xfrm>
              <a:off x="710406" y="4434161"/>
              <a:ext cx="2201716" cy="1352614"/>
            </a:xfrm>
            <a:prstGeom prst="rect">
              <a:avLst/>
            </a:prstGeom>
            <a:noFill/>
          </p:spPr>
          <p:txBody>
            <a:bodyPr wrap="square" lIns="0" rIns="0" rtlCol="0">
              <a:spAutoFit/>
            </a:bodyPr>
            <a:lstStyle/>
            <a:p>
              <a:pPr algn="ct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a:t>
              </a:r>
            </a:p>
          </p:txBody>
        </p:sp>
        <p:sp>
          <p:nvSpPr>
            <p:cNvPr id="167" name="文本框 166">
              <a:extLst>
                <a:ext uri="{FF2B5EF4-FFF2-40B4-BE49-F238E27FC236}">
                  <a16:creationId xmlns:a16="http://schemas.microsoft.com/office/drawing/2014/main" xmlns="" id="{1776294D-C369-421C-A891-423747B46E73}"/>
                </a:ext>
              </a:extLst>
            </p:cNvPr>
            <p:cNvSpPr txBox="1"/>
            <p:nvPr/>
          </p:nvSpPr>
          <p:spPr>
            <a:xfrm>
              <a:off x="709630" y="4064829"/>
              <a:ext cx="2215970" cy="369332"/>
            </a:xfrm>
            <a:prstGeom prst="rect">
              <a:avLst/>
            </a:prstGeom>
            <a:noFill/>
          </p:spPr>
          <p:txBody>
            <a:bodyPr wrap="square" lIns="0" rIns="0" rtlCol="0">
              <a:spAutoFit/>
            </a:bodyPr>
            <a:lstStyle/>
            <a:p>
              <a:pPr algn="ctr"/>
              <a:r>
                <a:rPr lang="zh-CN" altLang="en-US" b="1" dirty="0">
                  <a:solidFill>
                    <a:schemeClr val="accent1"/>
                  </a:solidFill>
                  <a:latin typeface="+mj-ea"/>
                  <a:ea typeface="+mj-ea"/>
                </a:rPr>
                <a:t>此处输入小标题</a:t>
              </a:r>
            </a:p>
          </p:txBody>
        </p:sp>
      </p:grpSp>
      <p:grpSp>
        <p:nvGrpSpPr>
          <p:cNvPr id="169" name="组合 168">
            <a:extLst>
              <a:ext uri="{FF2B5EF4-FFF2-40B4-BE49-F238E27FC236}">
                <a16:creationId xmlns:a16="http://schemas.microsoft.com/office/drawing/2014/main" xmlns="" id="{369C1A3E-C6C5-446C-8B2D-61A53D768BCA}"/>
              </a:ext>
            </a:extLst>
          </p:cNvPr>
          <p:cNvGrpSpPr/>
          <p:nvPr/>
        </p:nvGrpSpPr>
        <p:grpSpPr>
          <a:xfrm>
            <a:off x="3560128" y="3876145"/>
            <a:ext cx="2215970" cy="1721946"/>
            <a:chOff x="709630" y="4064829"/>
            <a:chExt cx="2215970" cy="1721946"/>
          </a:xfrm>
        </p:grpSpPr>
        <p:sp>
          <p:nvSpPr>
            <p:cNvPr id="170" name="文本框 169">
              <a:extLst>
                <a:ext uri="{FF2B5EF4-FFF2-40B4-BE49-F238E27FC236}">
                  <a16:creationId xmlns:a16="http://schemas.microsoft.com/office/drawing/2014/main" xmlns="" id="{2CD2752B-73F3-4342-89B8-BDBB9F7A6C52}"/>
                </a:ext>
              </a:extLst>
            </p:cNvPr>
            <p:cNvSpPr txBox="1"/>
            <p:nvPr/>
          </p:nvSpPr>
          <p:spPr>
            <a:xfrm>
              <a:off x="710406" y="4434161"/>
              <a:ext cx="2201716" cy="1352614"/>
            </a:xfrm>
            <a:prstGeom prst="rect">
              <a:avLst/>
            </a:prstGeom>
            <a:noFill/>
          </p:spPr>
          <p:txBody>
            <a:bodyPr wrap="square" lIns="0" rIns="0" rtlCol="0">
              <a:spAutoFit/>
            </a:bodyPr>
            <a:lstStyle/>
            <a:p>
              <a:pPr algn="ct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a:t>
              </a:r>
            </a:p>
          </p:txBody>
        </p:sp>
        <p:sp>
          <p:nvSpPr>
            <p:cNvPr id="171" name="文本框 170">
              <a:extLst>
                <a:ext uri="{FF2B5EF4-FFF2-40B4-BE49-F238E27FC236}">
                  <a16:creationId xmlns:a16="http://schemas.microsoft.com/office/drawing/2014/main" xmlns="" id="{72002AF7-03B4-447E-9DF0-A8BBB1BA8E89}"/>
                </a:ext>
              </a:extLst>
            </p:cNvPr>
            <p:cNvSpPr txBox="1"/>
            <p:nvPr/>
          </p:nvSpPr>
          <p:spPr>
            <a:xfrm>
              <a:off x="709630" y="4064829"/>
              <a:ext cx="2215970" cy="369332"/>
            </a:xfrm>
            <a:prstGeom prst="rect">
              <a:avLst/>
            </a:prstGeom>
            <a:noFill/>
          </p:spPr>
          <p:txBody>
            <a:bodyPr wrap="square" lIns="0" rIns="0" rtlCol="0">
              <a:spAutoFit/>
            </a:bodyPr>
            <a:lstStyle/>
            <a:p>
              <a:pPr algn="ctr"/>
              <a:r>
                <a:rPr lang="zh-CN" altLang="en-US" b="1" dirty="0">
                  <a:solidFill>
                    <a:schemeClr val="accent2"/>
                  </a:solidFill>
                  <a:latin typeface="+mj-ea"/>
                  <a:ea typeface="+mj-ea"/>
                </a:rPr>
                <a:t>此处输入小标题</a:t>
              </a:r>
            </a:p>
          </p:txBody>
        </p:sp>
      </p:grpSp>
      <p:grpSp>
        <p:nvGrpSpPr>
          <p:cNvPr id="172" name="组合 171">
            <a:extLst>
              <a:ext uri="{FF2B5EF4-FFF2-40B4-BE49-F238E27FC236}">
                <a16:creationId xmlns:a16="http://schemas.microsoft.com/office/drawing/2014/main" xmlns="" id="{08726D90-9833-406F-9BD2-3205F0A07E4A}"/>
              </a:ext>
            </a:extLst>
          </p:cNvPr>
          <p:cNvGrpSpPr/>
          <p:nvPr/>
        </p:nvGrpSpPr>
        <p:grpSpPr>
          <a:xfrm>
            <a:off x="6410626" y="3876145"/>
            <a:ext cx="2215970" cy="1721946"/>
            <a:chOff x="709630" y="4064829"/>
            <a:chExt cx="2215970" cy="1721946"/>
          </a:xfrm>
        </p:grpSpPr>
        <p:sp>
          <p:nvSpPr>
            <p:cNvPr id="173" name="文本框 172">
              <a:extLst>
                <a:ext uri="{FF2B5EF4-FFF2-40B4-BE49-F238E27FC236}">
                  <a16:creationId xmlns:a16="http://schemas.microsoft.com/office/drawing/2014/main" xmlns="" id="{35AD18CB-FA52-46F0-BF02-7F6B94C73C85}"/>
                </a:ext>
              </a:extLst>
            </p:cNvPr>
            <p:cNvSpPr txBox="1"/>
            <p:nvPr/>
          </p:nvSpPr>
          <p:spPr>
            <a:xfrm>
              <a:off x="710406" y="4434161"/>
              <a:ext cx="2201716" cy="1352614"/>
            </a:xfrm>
            <a:prstGeom prst="rect">
              <a:avLst/>
            </a:prstGeom>
            <a:noFill/>
          </p:spPr>
          <p:txBody>
            <a:bodyPr wrap="square" lIns="0" rIns="0" rtlCol="0">
              <a:spAutoFit/>
            </a:bodyPr>
            <a:lstStyle/>
            <a:p>
              <a:pPr algn="ct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a:t>
              </a:r>
            </a:p>
          </p:txBody>
        </p:sp>
        <p:sp>
          <p:nvSpPr>
            <p:cNvPr id="174" name="文本框 173">
              <a:extLst>
                <a:ext uri="{FF2B5EF4-FFF2-40B4-BE49-F238E27FC236}">
                  <a16:creationId xmlns:a16="http://schemas.microsoft.com/office/drawing/2014/main" xmlns="" id="{4F21CBA4-A8DF-4F10-854B-4D156E996C74}"/>
                </a:ext>
              </a:extLst>
            </p:cNvPr>
            <p:cNvSpPr txBox="1"/>
            <p:nvPr/>
          </p:nvSpPr>
          <p:spPr>
            <a:xfrm>
              <a:off x="709630" y="4064829"/>
              <a:ext cx="2215970" cy="369332"/>
            </a:xfrm>
            <a:prstGeom prst="rect">
              <a:avLst/>
            </a:prstGeom>
            <a:noFill/>
          </p:spPr>
          <p:txBody>
            <a:bodyPr wrap="square" lIns="0" rIns="0" rtlCol="0">
              <a:spAutoFit/>
            </a:bodyPr>
            <a:lstStyle/>
            <a:p>
              <a:pPr algn="ctr"/>
              <a:r>
                <a:rPr lang="zh-CN" altLang="en-US" b="1" dirty="0">
                  <a:solidFill>
                    <a:schemeClr val="accent1"/>
                  </a:solidFill>
                  <a:latin typeface="+mj-ea"/>
                  <a:ea typeface="+mj-ea"/>
                </a:rPr>
                <a:t>此处输入小标题</a:t>
              </a:r>
            </a:p>
          </p:txBody>
        </p:sp>
      </p:grpSp>
      <p:grpSp>
        <p:nvGrpSpPr>
          <p:cNvPr id="175" name="组合 174">
            <a:extLst>
              <a:ext uri="{FF2B5EF4-FFF2-40B4-BE49-F238E27FC236}">
                <a16:creationId xmlns:a16="http://schemas.microsoft.com/office/drawing/2014/main" xmlns="" id="{846FB087-F643-4BBF-BCEC-FEE7C0E874F6}"/>
              </a:ext>
            </a:extLst>
          </p:cNvPr>
          <p:cNvGrpSpPr/>
          <p:nvPr/>
        </p:nvGrpSpPr>
        <p:grpSpPr>
          <a:xfrm>
            <a:off x="9261124" y="3876145"/>
            <a:ext cx="2215970" cy="1721946"/>
            <a:chOff x="709630" y="4064829"/>
            <a:chExt cx="2215970" cy="1721946"/>
          </a:xfrm>
        </p:grpSpPr>
        <p:sp>
          <p:nvSpPr>
            <p:cNvPr id="176" name="文本框 175">
              <a:extLst>
                <a:ext uri="{FF2B5EF4-FFF2-40B4-BE49-F238E27FC236}">
                  <a16:creationId xmlns:a16="http://schemas.microsoft.com/office/drawing/2014/main" xmlns="" id="{889BD808-9EEA-4370-98B7-777797EEB9CC}"/>
                </a:ext>
              </a:extLst>
            </p:cNvPr>
            <p:cNvSpPr txBox="1"/>
            <p:nvPr/>
          </p:nvSpPr>
          <p:spPr>
            <a:xfrm>
              <a:off x="710406" y="4434161"/>
              <a:ext cx="2201716" cy="1352614"/>
            </a:xfrm>
            <a:prstGeom prst="rect">
              <a:avLst/>
            </a:prstGeom>
            <a:noFill/>
          </p:spPr>
          <p:txBody>
            <a:bodyPr wrap="square" lIns="0" rIns="0" rtlCol="0">
              <a:spAutoFit/>
            </a:bodyPr>
            <a:lstStyle/>
            <a:p>
              <a:pPr algn="ctr">
                <a:lnSpc>
                  <a:spcPct val="150000"/>
                </a:lnSpc>
              </a:pPr>
              <a:r>
                <a:rPr lang="zh-CN" altLang="en-US" sz="1400" dirty="0">
                  <a:solidFill>
                    <a:schemeClr val="tx1">
                      <a:lumMod val="50000"/>
                      <a:lumOff val="50000"/>
                    </a:schemeClr>
                  </a:solidFill>
                </a:rPr>
                <a:t>在此处输入内容在此处输入内容在此处输入内容在此处输入内容在此处输入内容在此处输入内容</a:t>
              </a:r>
            </a:p>
          </p:txBody>
        </p:sp>
        <p:sp>
          <p:nvSpPr>
            <p:cNvPr id="177" name="文本框 176">
              <a:extLst>
                <a:ext uri="{FF2B5EF4-FFF2-40B4-BE49-F238E27FC236}">
                  <a16:creationId xmlns:a16="http://schemas.microsoft.com/office/drawing/2014/main" xmlns="" id="{75C9D592-464C-4232-9F0D-63C5C84D28F5}"/>
                </a:ext>
              </a:extLst>
            </p:cNvPr>
            <p:cNvSpPr txBox="1"/>
            <p:nvPr/>
          </p:nvSpPr>
          <p:spPr>
            <a:xfrm>
              <a:off x="709630" y="4064829"/>
              <a:ext cx="2215970" cy="369332"/>
            </a:xfrm>
            <a:prstGeom prst="rect">
              <a:avLst/>
            </a:prstGeom>
            <a:noFill/>
          </p:spPr>
          <p:txBody>
            <a:bodyPr wrap="square" lIns="0" rIns="0" rtlCol="0">
              <a:spAutoFit/>
            </a:bodyPr>
            <a:lstStyle/>
            <a:p>
              <a:pPr algn="ctr"/>
              <a:r>
                <a:rPr lang="zh-CN" altLang="en-US" b="1" dirty="0">
                  <a:solidFill>
                    <a:schemeClr val="accent2"/>
                  </a:solidFill>
                  <a:latin typeface="+mj-ea"/>
                  <a:ea typeface="+mj-ea"/>
                </a:rPr>
                <a:t>此处输入小标题</a:t>
              </a:r>
            </a:p>
          </p:txBody>
        </p:sp>
      </p:grpSp>
      <p:sp>
        <p:nvSpPr>
          <p:cNvPr id="178" name="矩形 177">
            <a:extLst>
              <a:ext uri="{FF2B5EF4-FFF2-40B4-BE49-F238E27FC236}">
                <a16:creationId xmlns:a16="http://schemas.microsoft.com/office/drawing/2014/main" xmlns="" id="{F93403FF-CBCD-4E18-A8DF-91FEA3E0FD13}"/>
              </a:ext>
            </a:extLst>
          </p:cNvPr>
          <p:cNvSpPr/>
          <p:nvPr/>
        </p:nvSpPr>
        <p:spPr>
          <a:xfrm>
            <a:off x="660400" y="260350"/>
            <a:ext cx="10858499" cy="968040"/>
          </a:xfrm>
          <a:prstGeom prst="rect">
            <a:avLst/>
          </a:prstGeom>
          <a:blipFill>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9" name="矩形 178">
            <a:extLst>
              <a:ext uri="{FF2B5EF4-FFF2-40B4-BE49-F238E27FC236}">
                <a16:creationId xmlns:a16="http://schemas.microsoft.com/office/drawing/2014/main" xmlns="" id="{ED3D617B-7538-4199-9068-CA1C8F5CEDEB}"/>
              </a:ext>
            </a:extLst>
          </p:cNvPr>
          <p:cNvSpPr/>
          <p:nvPr/>
        </p:nvSpPr>
        <p:spPr>
          <a:xfrm>
            <a:off x="660400" y="260350"/>
            <a:ext cx="10858499" cy="968039"/>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文本框 179">
            <a:extLst>
              <a:ext uri="{FF2B5EF4-FFF2-40B4-BE49-F238E27FC236}">
                <a16:creationId xmlns:a16="http://schemas.microsoft.com/office/drawing/2014/main" xmlns="" id="{1FBE7DCF-4C09-424D-9560-8ADB288D9636}"/>
              </a:ext>
            </a:extLst>
          </p:cNvPr>
          <p:cNvSpPr txBox="1"/>
          <p:nvPr/>
        </p:nvSpPr>
        <p:spPr>
          <a:xfrm>
            <a:off x="2712879" y="488614"/>
            <a:ext cx="6766243" cy="523220"/>
          </a:xfrm>
          <a:prstGeom prst="rect">
            <a:avLst/>
          </a:prstGeom>
          <a:noFill/>
        </p:spPr>
        <p:txBody>
          <a:bodyPr wrap="square" rtlCol="0">
            <a:spAutoFit/>
          </a:bodyPr>
          <a:lstStyle/>
          <a:p>
            <a:pPr algn="ctr"/>
            <a:r>
              <a:rPr lang="zh-CN" altLang="en-US" sz="2800" b="1" dirty="0">
                <a:solidFill>
                  <a:schemeClr val="bg1"/>
                </a:solidFill>
                <a:latin typeface="+mj-ea"/>
                <a:ea typeface="+mj-ea"/>
              </a:rPr>
              <a:t>我们只为客户提供一流产品和服务</a:t>
            </a:r>
          </a:p>
        </p:txBody>
      </p:sp>
    </p:spTree>
    <p:extLst>
      <p:ext uri="{BB962C8B-B14F-4D97-AF65-F5344CB8AC3E}">
        <p14:creationId xmlns:p14="http://schemas.microsoft.com/office/powerpoint/2010/main" val="1982184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xmlns="" id="{FD2809AB-E1B3-4F6B-909C-E04FDEEB5DFA}"/>
              </a:ext>
            </a:extLst>
          </p:cNvPr>
          <p:cNvSpPr>
            <a:spLocks noGrp="1"/>
          </p:cNvSpPr>
          <p:nvPr>
            <p:ph type="body" idx="10"/>
          </p:nvPr>
        </p:nvSpPr>
        <p:spPr/>
        <p:txBody>
          <a:bodyPr/>
          <a:lstStyle/>
          <a:p>
            <a:r>
              <a:rPr lang="en-US" altLang="zh-CN" dirty="0"/>
              <a:t>02</a:t>
            </a:r>
            <a:endParaRPr lang="zh-CN" altLang="en-US" dirty="0"/>
          </a:p>
        </p:txBody>
      </p:sp>
      <p:sp>
        <p:nvSpPr>
          <p:cNvPr id="7" name="文本占位符 6">
            <a:extLst>
              <a:ext uri="{FF2B5EF4-FFF2-40B4-BE49-F238E27FC236}">
                <a16:creationId xmlns:a16="http://schemas.microsoft.com/office/drawing/2014/main" xmlns="" id="{A2422CE9-BA64-4BE6-9D8F-DDAE5922150D}"/>
              </a:ext>
            </a:extLst>
          </p:cNvPr>
          <p:cNvSpPr>
            <a:spLocks noGrp="1"/>
          </p:cNvSpPr>
          <p:nvPr>
            <p:ph type="body" sz="quarter" idx="11"/>
          </p:nvPr>
        </p:nvSpPr>
        <p:spPr/>
        <p:txBody>
          <a:bodyPr/>
          <a:lstStyle/>
          <a:p>
            <a:r>
              <a:rPr lang="zh-CN" altLang="en-US" dirty="0"/>
              <a:t>产品服务</a:t>
            </a:r>
          </a:p>
        </p:txBody>
      </p:sp>
      <p:sp>
        <p:nvSpPr>
          <p:cNvPr id="8" name="文本框 7">
            <a:extLst>
              <a:ext uri="{FF2B5EF4-FFF2-40B4-BE49-F238E27FC236}">
                <a16:creationId xmlns:a16="http://schemas.microsoft.com/office/drawing/2014/main" xmlns="" id="{57873C76-E067-4E10-AE03-E3BD9A9EBE31}"/>
              </a:ext>
            </a:extLst>
          </p:cNvPr>
          <p:cNvSpPr txBox="1"/>
          <p:nvPr/>
        </p:nvSpPr>
        <p:spPr>
          <a:xfrm>
            <a:off x="7340599" y="4327631"/>
            <a:ext cx="2670175" cy="27699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1" lang="zh-CN" altLang="en-US" sz="1200" b="0" i="0" u="none" strike="noStrike" kern="1200" cap="none" spc="0" normalizeH="0" baseline="0" noProof="0" dirty="0">
                <a:ln>
                  <a:noFill/>
                </a:ln>
                <a:solidFill>
                  <a:prstClr val="white"/>
                </a:solidFill>
                <a:effectLst/>
                <a:uLnTx/>
                <a:uFillTx/>
                <a:latin typeface="Microsoft YaHei Light" panose="020B0502040204020203" pitchFamily="34" charset="-122"/>
                <a:ea typeface="Microsoft YaHei Light" panose="020B0502040204020203" pitchFamily="34" charset="-122"/>
                <a:cs typeface="+mn-cs"/>
              </a:rPr>
              <a:t>请你在这里输入你的正文相关内容</a:t>
            </a:r>
          </a:p>
        </p:txBody>
      </p:sp>
    </p:spTree>
    <p:extLst>
      <p:ext uri="{BB962C8B-B14F-4D97-AF65-F5344CB8AC3E}">
        <p14:creationId xmlns:p14="http://schemas.microsoft.com/office/powerpoint/2010/main" val="2836881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xmlns="" id="{AA1FFD6F-AF10-4EC6-96D4-737514E84DD2}"/>
              </a:ext>
            </a:extLst>
          </p:cNvPr>
          <p:cNvSpPr/>
          <p:nvPr/>
        </p:nvSpPr>
        <p:spPr>
          <a:xfrm>
            <a:off x="407986" y="4591050"/>
            <a:ext cx="11376027" cy="2006600"/>
          </a:xfrm>
          <a:prstGeom prst="rect">
            <a:avLst/>
          </a:prstGeom>
          <a:blipFill>
            <a:blip r:embed="rId2"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xmlns="" id="{96289344-A98A-4A3E-A135-60752B3D5CAC}"/>
              </a:ext>
            </a:extLst>
          </p:cNvPr>
          <p:cNvSpPr/>
          <p:nvPr/>
        </p:nvSpPr>
        <p:spPr>
          <a:xfrm>
            <a:off x="407988" y="4591050"/>
            <a:ext cx="11376025" cy="200660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xmlns="" id="{D88E5A11-559D-4EC2-A80A-65FBF1E457A4}"/>
              </a:ext>
            </a:extLst>
          </p:cNvPr>
          <p:cNvGrpSpPr/>
          <p:nvPr/>
        </p:nvGrpSpPr>
        <p:grpSpPr>
          <a:xfrm>
            <a:off x="942975" y="1485096"/>
            <a:ext cx="2893919" cy="4456825"/>
            <a:chOff x="942975" y="1485096"/>
            <a:chExt cx="2893919" cy="4456825"/>
          </a:xfrm>
        </p:grpSpPr>
        <p:sp>
          <p:nvSpPr>
            <p:cNvPr id="3" name="矩形: 圆角 2">
              <a:extLst>
                <a:ext uri="{FF2B5EF4-FFF2-40B4-BE49-F238E27FC236}">
                  <a16:creationId xmlns:a16="http://schemas.microsoft.com/office/drawing/2014/main" xmlns="" id="{812E483F-F653-4310-A1EC-9A08A35B2442}"/>
                </a:ext>
              </a:extLst>
            </p:cNvPr>
            <p:cNvSpPr/>
            <p:nvPr/>
          </p:nvSpPr>
          <p:spPr>
            <a:xfrm>
              <a:off x="942975" y="2025650"/>
              <a:ext cx="2893919" cy="3916271"/>
            </a:xfrm>
            <a:prstGeom prst="roundRect">
              <a:avLst>
                <a:gd name="adj" fmla="val 4895"/>
              </a:avLst>
            </a:prstGeom>
            <a:gradFill>
              <a:gsLst>
                <a:gs pos="0">
                  <a:schemeClr val="bg1"/>
                </a:gs>
                <a:gs pos="100000">
                  <a:schemeClr val="bg1">
                    <a:lumMod val="95000"/>
                  </a:schemeClr>
                </a:gs>
              </a:gsLst>
              <a:lin ang="5400000" scaled="1"/>
            </a:gra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xmlns="" id="{9EF2F836-0945-479E-B684-C9FCC0BF4D29}"/>
                </a:ext>
              </a:extLst>
            </p:cNvPr>
            <p:cNvSpPr/>
            <p:nvPr/>
          </p:nvSpPr>
          <p:spPr>
            <a:xfrm>
              <a:off x="1852915" y="1485096"/>
              <a:ext cx="1074038" cy="1074038"/>
            </a:xfrm>
            <a:prstGeom prst="ellipse">
              <a:avLst/>
            </a:prstGeom>
            <a:gradFill>
              <a:gsLst>
                <a:gs pos="0">
                  <a:schemeClr val="accent2"/>
                </a:gs>
                <a:gs pos="100000">
                  <a:schemeClr val="accent2">
                    <a:lumMod val="90000"/>
                  </a:schemeClr>
                </a:gs>
              </a:gsLst>
              <a:lin ang="2700000" scaled="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xmlns="" id="{9FE8C0F0-8C7B-4B63-8AC7-BDDD6281C236}"/>
                </a:ext>
              </a:extLst>
            </p:cNvPr>
            <p:cNvSpPr/>
            <p:nvPr/>
          </p:nvSpPr>
          <p:spPr>
            <a:xfrm>
              <a:off x="1585940" y="2637752"/>
              <a:ext cx="1620958" cy="523220"/>
            </a:xfrm>
            <a:prstGeom prst="rect">
              <a:avLst/>
            </a:prstGeom>
          </p:spPr>
          <p:txBody>
            <a:bodyPr wrap="none">
              <a:spAutoFit/>
            </a:bodyPr>
            <a:lstStyle/>
            <a:p>
              <a:pPr lvl="0" algn="ctr"/>
              <a:r>
                <a:rPr lang="zh-CN" altLang="en-US" sz="2800" b="1" dirty="0">
                  <a:solidFill>
                    <a:schemeClr val="accent2"/>
                  </a:solidFill>
                  <a:latin typeface="+mj-ea"/>
                  <a:ea typeface="+mj-ea"/>
                </a:rPr>
                <a:t>定制业务</a:t>
              </a:r>
            </a:p>
          </p:txBody>
        </p:sp>
        <p:sp>
          <p:nvSpPr>
            <p:cNvPr id="6" name="矩形 5">
              <a:extLst>
                <a:ext uri="{FF2B5EF4-FFF2-40B4-BE49-F238E27FC236}">
                  <a16:creationId xmlns:a16="http://schemas.microsoft.com/office/drawing/2014/main" xmlns="" id="{E8F43F22-FA18-45CC-A5D4-9E531F89C311}"/>
                </a:ext>
              </a:extLst>
            </p:cNvPr>
            <p:cNvSpPr/>
            <p:nvPr/>
          </p:nvSpPr>
          <p:spPr>
            <a:xfrm>
              <a:off x="1075906" y="3689701"/>
              <a:ext cx="2641026" cy="1715470"/>
            </a:xfrm>
            <a:prstGeom prst="rect">
              <a:avLst/>
            </a:prstGeom>
          </p:spPr>
          <p:txBody>
            <a:bodyPr wrap="square">
              <a:spAutoFit/>
            </a:bodyPr>
            <a:lstStyle/>
            <a:p>
              <a:pPr algn="just">
                <a:lnSpc>
                  <a:spcPct val="150000"/>
                </a:lnSpc>
              </a:pPr>
              <a:r>
                <a:rPr lang="zh-CN" altLang="en-US" dirty="0">
                  <a:solidFill>
                    <a:schemeClr val="tx1">
                      <a:lumMod val="50000"/>
                      <a:lumOff val="50000"/>
                    </a:schemeClr>
                  </a:solidFill>
                  <a:latin typeface="+mn-ea"/>
                </a:rPr>
                <a:t>在此处输入内容在此处输入内容在此处输入内容在此处输入内容在此处输入内容</a:t>
              </a:r>
            </a:p>
          </p:txBody>
        </p:sp>
        <p:sp>
          <p:nvSpPr>
            <p:cNvPr id="7" name="矩形: 圆角 6">
              <a:extLst>
                <a:ext uri="{FF2B5EF4-FFF2-40B4-BE49-F238E27FC236}">
                  <a16:creationId xmlns:a16="http://schemas.microsoft.com/office/drawing/2014/main" xmlns="" id="{FAC69AD8-0A6D-4BC9-AEC5-DF5749771D47}"/>
                </a:ext>
              </a:extLst>
            </p:cNvPr>
            <p:cNvSpPr/>
            <p:nvPr/>
          </p:nvSpPr>
          <p:spPr>
            <a:xfrm>
              <a:off x="2029934" y="3406140"/>
              <a:ext cx="720000" cy="4571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a:extLst>
              <a:ext uri="{FF2B5EF4-FFF2-40B4-BE49-F238E27FC236}">
                <a16:creationId xmlns:a16="http://schemas.microsoft.com/office/drawing/2014/main" xmlns="" id="{F8A9755C-85B1-4CF9-B066-E37D56711B09}"/>
              </a:ext>
            </a:extLst>
          </p:cNvPr>
          <p:cNvGrpSpPr/>
          <p:nvPr/>
        </p:nvGrpSpPr>
        <p:grpSpPr>
          <a:xfrm>
            <a:off x="4649040" y="1485096"/>
            <a:ext cx="2893919" cy="4456825"/>
            <a:chOff x="942975" y="1485096"/>
            <a:chExt cx="2893919" cy="4456825"/>
          </a:xfrm>
        </p:grpSpPr>
        <p:sp>
          <p:nvSpPr>
            <p:cNvPr id="9" name="矩形: 圆角 8">
              <a:extLst>
                <a:ext uri="{FF2B5EF4-FFF2-40B4-BE49-F238E27FC236}">
                  <a16:creationId xmlns:a16="http://schemas.microsoft.com/office/drawing/2014/main" xmlns="" id="{BE1A388E-7EFB-44EC-B48A-2190770D6708}"/>
                </a:ext>
              </a:extLst>
            </p:cNvPr>
            <p:cNvSpPr/>
            <p:nvPr/>
          </p:nvSpPr>
          <p:spPr>
            <a:xfrm>
              <a:off x="942975" y="2025650"/>
              <a:ext cx="2893919" cy="3916271"/>
            </a:xfrm>
            <a:prstGeom prst="roundRect">
              <a:avLst>
                <a:gd name="adj" fmla="val 4895"/>
              </a:avLst>
            </a:prstGeom>
            <a:gradFill>
              <a:gsLst>
                <a:gs pos="0">
                  <a:schemeClr val="bg1"/>
                </a:gs>
                <a:gs pos="100000">
                  <a:schemeClr val="bg1">
                    <a:lumMod val="95000"/>
                  </a:schemeClr>
                </a:gs>
              </a:gsLst>
              <a:lin ang="5400000" scaled="1"/>
            </a:gra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xmlns="" id="{7D1FBCCE-5379-4359-8B33-744852BBEF3F}"/>
                </a:ext>
              </a:extLst>
            </p:cNvPr>
            <p:cNvSpPr/>
            <p:nvPr/>
          </p:nvSpPr>
          <p:spPr>
            <a:xfrm>
              <a:off x="1852915" y="1485096"/>
              <a:ext cx="1074038" cy="1074038"/>
            </a:xfrm>
            <a:prstGeom prst="ellipse">
              <a:avLst/>
            </a:prstGeom>
            <a:gradFill>
              <a:gsLst>
                <a:gs pos="0">
                  <a:schemeClr val="accent1"/>
                </a:gs>
                <a:gs pos="100000">
                  <a:schemeClr val="accent1">
                    <a:lumMod val="90000"/>
                  </a:schemeClr>
                </a:gs>
              </a:gsLst>
              <a:lin ang="2700000" scaled="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xmlns="" id="{E8A30EC7-6E3C-4DCA-80FD-A72406D9041D}"/>
                </a:ext>
              </a:extLst>
            </p:cNvPr>
            <p:cNvSpPr/>
            <p:nvPr/>
          </p:nvSpPr>
          <p:spPr>
            <a:xfrm>
              <a:off x="1585939" y="2637752"/>
              <a:ext cx="1620958" cy="523220"/>
            </a:xfrm>
            <a:prstGeom prst="rect">
              <a:avLst/>
            </a:prstGeom>
          </p:spPr>
          <p:txBody>
            <a:bodyPr wrap="none">
              <a:spAutoFit/>
            </a:bodyPr>
            <a:lstStyle/>
            <a:p>
              <a:pPr lvl="0" algn="ctr"/>
              <a:r>
                <a:rPr lang="zh-CN" altLang="en-US" sz="2800" b="1" dirty="0">
                  <a:solidFill>
                    <a:schemeClr val="accent1"/>
                  </a:solidFill>
                  <a:latin typeface="+mj-ea"/>
                  <a:ea typeface="+mj-ea"/>
                </a:rPr>
                <a:t>培训业务</a:t>
              </a:r>
            </a:p>
          </p:txBody>
        </p:sp>
        <p:sp>
          <p:nvSpPr>
            <p:cNvPr id="12" name="矩形 11">
              <a:extLst>
                <a:ext uri="{FF2B5EF4-FFF2-40B4-BE49-F238E27FC236}">
                  <a16:creationId xmlns:a16="http://schemas.microsoft.com/office/drawing/2014/main" xmlns="" id="{1E3B9E9C-EC63-49C7-8486-2CE3A2842562}"/>
                </a:ext>
              </a:extLst>
            </p:cNvPr>
            <p:cNvSpPr/>
            <p:nvPr/>
          </p:nvSpPr>
          <p:spPr>
            <a:xfrm>
              <a:off x="1085755" y="3667950"/>
              <a:ext cx="2608359" cy="1715470"/>
            </a:xfrm>
            <a:prstGeom prst="rect">
              <a:avLst/>
            </a:prstGeom>
          </p:spPr>
          <p:txBody>
            <a:bodyPr wrap="square">
              <a:spAutoFit/>
            </a:bodyPr>
            <a:lstStyle/>
            <a:p>
              <a:pPr algn="just">
                <a:lnSpc>
                  <a:spcPct val="150000"/>
                </a:lnSpc>
              </a:pPr>
              <a:r>
                <a:rPr lang="zh-CN" altLang="en-US" dirty="0">
                  <a:solidFill>
                    <a:schemeClr val="tx1">
                      <a:lumMod val="50000"/>
                      <a:lumOff val="50000"/>
                    </a:schemeClr>
                  </a:solidFill>
                  <a:latin typeface="+mn-ea"/>
                </a:rPr>
                <a:t>在此处输入内容在此处输入内容在此处输入内容在此处输入内容在此处输入内容</a:t>
              </a:r>
            </a:p>
          </p:txBody>
        </p:sp>
        <p:sp>
          <p:nvSpPr>
            <p:cNvPr id="13" name="矩形: 圆角 12">
              <a:extLst>
                <a:ext uri="{FF2B5EF4-FFF2-40B4-BE49-F238E27FC236}">
                  <a16:creationId xmlns:a16="http://schemas.microsoft.com/office/drawing/2014/main" xmlns="" id="{C64D8ECD-396E-4F85-A2F2-9F4EB3410C43}"/>
                </a:ext>
              </a:extLst>
            </p:cNvPr>
            <p:cNvSpPr/>
            <p:nvPr/>
          </p:nvSpPr>
          <p:spPr>
            <a:xfrm>
              <a:off x="2029934" y="3406140"/>
              <a:ext cx="720000" cy="4571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a:extLst>
              <a:ext uri="{FF2B5EF4-FFF2-40B4-BE49-F238E27FC236}">
                <a16:creationId xmlns:a16="http://schemas.microsoft.com/office/drawing/2014/main" xmlns="" id="{671DBBEB-C1F1-4E88-AEB0-C50BF1BD9025}"/>
              </a:ext>
            </a:extLst>
          </p:cNvPr>
          <p:cNvGrpSpPr/>
          <p:nvPr/>
        </p:nvGrpSpPr>
        <p:grpSpPr>
          <a:xfrm>
            <a:off x="8355106" y="1485096"/>
            <a:ext cx="2893919" cy="4456825"/>
            <a:chOff x="942975" y="1485096"/>
            <a:chExt cx="2893919" cy="4456825"/>
          </a:xfrm>
        </p:grpSpPr>
        <p:sp>
          <p:nvSpPr>
            <p:cNvPr id="15" name="矩形: 圆角 14">
              <a:extLst>
                <a:ext uri="{FF2B5EF4-FFF2-40B4-BE49-F238E27FC236}">
                  <a16:creationId xmlns:a16="http://schemas.microsoft.com/office/drawing/2014/main" xmlns="" id="{5D90956A-8FF3-4BB1-A596-CDD4FEF5C9E7}"/>
                </a:ext>
              </a:extLst>
            </p:cNvPr>
            <p:cNvSpPr/>
            <p:nvPr/>
          </p:nvSpPr>
          <p:spPr>
            <a:xfrm>
              <a:off x="942975" y="2025650"/>
              <a:ext cx="2893919" cy="3916271"/>
            </a:xfrm>
            <a:prstGeom prst="roundRect">
              <a:avLst>
                <a:gd name="adj" fmla="val 4895"/>
              </a:avLst>
            </a:prstGeom>
            <a:gradFill>
              <a:gsLst>
                <a:gs pos="0">
                  <a:schemeClr val="bg1"/>
                </a:gs>
                <a:gs pos="100000">
                  <a:schemeClr val="bg1">
                    <a:lumMod val="95000"/>
                  </a:schemeClr>
                </a:gs>
              </a:gsLst>
              <a:lin ang="5400000" scaled="1"/>
            </a:gra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xmlns="" id="{408FDDE2-F470-43E5-B3B0-1EDC75BD9C59}"/>
                </a:ext>
              </a:extLst>
            </p:cNvPr>
            <p:cNvSpPr/>
            <p:nvPr/>
          </p:nvSpPr>
          <p:spPr>
            <a:xfrm>
              <a:off x="1852915" y="1485096"/>
              <a:ext cx="1074038" cy="1074038"/>
            </a:xfrm>
            <a:prstGeom prst="ellipse">
              <a:avLst/>
            </a:prstGeom>
            <a:gradFill>
              <a:gsLst>
                <a:gs pos="0">
                  <a:schemeClr val="accent2"/>
                </a:gs>
                <a:gs pos="100000">
                  <a:schemeClr val="accent2">
                    <a:lumMod val="90000"/>
                  </a:schemeClr>
                </a:gs>
              </a:gsLst>
              <a:lin ang="2700000" scaled="0"/>
            </a:gra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xmlns="" id="{DD8AFAC4-0995-4EA1-AB88-0F8E5C36BE09}"/>
                </a:ext>
              </a:extLst>
            </p:cNvPr>
            <p:cNvSpPr/>
            <p:nvPr/>
          </p:nvSpPr>
          <p:spPr>
            <a:xfrm>
              <a:off x="1226868" y="2637752"/>
              <a:ext cx="2339102" cy="523220"/>
            </a:xfrm>
            <a:prstGeom prst="rect">
              <a:avLst/>
            </a:prstGeom>
          </p:spPr>
          <p:txBody>
            <a:bodyPr wrap="none">
              <a:spAutoFit/>
            </a:bodyPr>
            <a:lstStyle/>
            <a:p>
              <a:pPr lvl="0" algn="ctr"/>
              <a:r>
                <a:rPr lang="zh-CN" altLang="en-US" sz="2800" b="1" dirty="0">
                  <a:solidFill>
                    <a:schemeClr val="accent2"/>
                  </a:solidFill>
                  <a:latin typeface="+mj-ea"/>
                  <a:ea typeface="+mj-ea"/>
                </a:rPr>
                <a:t>网课＆训练营</a:t>
              </a:r>
            </a:p>
          </p:txBody>
        </p:sp>
        <p:sp>
          <p:nvSpPr>
            <p:cNvPr id="18" name="矩形 17">
              <a:extLst>
                <a:ext uri="{FF2B5EF4-FFF2-40B4-BE49-F238E27FC236}">
                  <a16:creationId xmlns:a16="http://schemas.microsoft.com/office/drawing/2014/main" xmlns="" id="{6AA7DD56-46A7-4D75-A83E-5CFAB176E098}"/>
                </a:ext>
              </a:extLst>
            </p:cNvPr>
            <p:cNvSpPr/>
            <p:nvPr/>
          </p:nvSpPr>
          <p:spPr>
            <a:xfrm>
              <a:off x="1087572" y="3671759"/>
              <a:ext cx="2617693" cy="1704954"/>
            </a:xfrm>
            <a:prstGeom prst="rect">
              <a:avLst/>
            </a:prstGeom>
          </p:spPr>
          <p:txBody>
            <a:bodyPr wrap="square">
              <a:spAutoFit/>
            </a:bodyPr>
            <a:lstStyle/>
            <a:p>
              <a:pPr algn="just">
                <a:lnSpc>
                  <a:spcPct val="150000"/>
                </a:lnSpc>
              </a:pPr>
              <a:r>
                <a:rPr lang="zh-CN" altLang="en-US" dirty="0">
                  <a:solidFill>
                    <a:schemeClr val="tx1">
                      <a:lumMod val="50000"/>
                      <a:lumOff val="50000"/>
                    </a:schemeClr>
                  </a:solidFill>
                  <a:latin typeface="+mn-ea"/>
                </a:rPr>
                <a:t>在此处输入内容在此处输入内容在此处输入内容在此处输入内容在此处输入内容</a:t>
              </a:r>
            </a:p>
          </p:txBody>
        </p:sp>
        <p:sp>
          <p:nvSpPr>
            <p:cNvPr id="19" name="矩形: 圆角 18">
              <a:extLst>
                <a:ext uri="{FF2B5EF4-FFF2-40B4-BE49-F238E27FC236}">
                  <a16:creationId xmlns:a16="http://schemas.microsoft.com/office/drawing/2014/main" xmlns="" id="{956D5A9E-E5E4-4A43-B6AE-A0C1858AE404}"/>
                </a:ext>
              </a:extLst>
            </p:cNvPr>
            <p:cNvSpPr/>
            <p:nvPr/>
          </p:nvSpPr>
          <p:spPr>
            <a:xfrm>
              <a:off x="2029934" y="3406140"/>
              <a:ext cx="720000" cy="4571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smartphone_155753">
            <a:extLst>
              <a:ext uri="{FF2B5EF4-FFF2-40B4-BE49-F238E27FC236}">
                <a16:creationId xmlns:a16="http://schemas.microsoft.com/office/drawing/2014/main" xmlns="" id="{EE28A718-846F-4A33-AA70-8B651B5DE373}"/>
              </a:ext>
            </a:extLst>
          </p:cNvPr>
          <p:cNvSpPr>
            <a:spLocks noChangeAspect="1"/>
          </p:cNvSpPr>
          <p:nvPr/>
        </p:nvSpPr>
        <p:spPr bwMode="auto">
          <a:xfrm>
            <a:off x="2129202" y="1760748"/>
            <a:ext cx="521464" cy="541305"/>
          </a:xfrm>
          <a:custGeom>
            <a:avLst/>
            <a:gdLst>
              <a:gd name="connsiteX0" fmla="*/ 75651 w 584211"/>
              <a:gd name="connsiteY0" fmla="*/ 264077 h 606439"/>
              <a:gd name="connsiteX1" fmla="*/ 94628 w 584211"/>
              <a:gd name="connsiteY1" fmla="*/ 280685 h 606439"/>
              <a:gd name="connsiteX2" fmla="*/ 73707 w 584211"/>
              <a:gd name="connsiteY2" fmla="*/ 299621 h 606439"/>
              <a:gd name="connsiteX3" fmla="*/ 65696 w 584211"/>
              <a:gd name="connsiteY3" fmla="*/ 298923 h 606439"/>
              <a:gd name="connsiteX4" fmla="*/ 65696 w 584211"/>
              <a:gd name="connsiteY4" fmla="*/ 265241 h 606439"/>
              <a:gd name="connsiteX5" fmla="*/ 75651 w 584211"/>
              <a:gd name="connsiteY5" fmla="*/ 264077 h 606439"/>
              <a:gd name="connsiteX6" fmla="*/ 171759 w 584211"/>
              <a:gd name="connsiteY6" fmla="*/ 262383 h 606439"/>
              <a:gd name="connsiteX7" fmla="*/ 192503 w 584211"/>
              <a:gd name="connsiteY7" fmla="*/ 279767 h 606439"/>
              <a:gd name="connsiteX8" fmla="*/ 169739 w 584211"/>
              <a:gd name="connsiteY8" fmla="*/ 299479 h 606439"/>
              <a:gd name="connsiteX9" fmla="*/ 160960 w 584211"/>
              <a:gd name="connsiteY9" fmla="*/ 298781 h 606439"/>
              <a:gd name="connsiteX10" fmla="*/ 160960 w 584211"/>
              <a:gd name="connsiteY10" fmla="*/ 263625 h 606439"/>
              <a:gd name="connsiteX11" fmla="*/ 171759 w 584211"/>
              <a:gd name="connsiteY11" fmla="*/ 262383 h 606439"/>
              <a:gd name="connsiteX12" fmla="*/ 74329 w 584211"/>
              <a:gd name="connsiteY12" fmla="*/ 244532 h 606439"/>
              <a:gd name="connsiteX13" fmla="*/ 42218 w 584211"/>
              <a:gd name="connsiteY13" fmla="*/ 247715 h 606439"/>
              <a:gd name="connsiteX14" fmla="*/ 42218 w 584211"/>
              <a:gd name="connsiteY14" fmla="*/ 359190 h 606439"/>
              <a:gd name="connsiteX15" fmla="*/ 65698 w 584211"/>
              <a:gd name="connsiteY15" fmla="*/ 359811 h 606439"/>
              <a:gd name="connsiteX16" fmla="*/ 65698 w 584211"/>
              <a:gd name="connsiteY16" fmla="*/ 318978 h 606439"/>
              <a:gd name="connsiteX17" fmla="*/ 73862 w 584211"/>
              <a:gd name="connsiteY17" fmla="*/ 319522 h 606439"/>
              <a:gd name="connsiteX18" fmla="*/ 109083 w 584211"/>
              <a:gd name="connsiteY18" fmla="*/ 307489 h 606439"/>
              <a:gd name="connsiteX19" fmla="*/ 119268 w 584211"/>
              <a:gd name="connsiteY19" fmla="*/ 279776 h 606439"/>
              <a:gd name="connsiteX20" fmla="*/ 107450 w 584211"/>
              <a:gd name="connsiteY20" fmla="*/ 252993 h 606439"/>
              <a:gd name="connsiteX21" fmla="*/ 74329 w 584211"/>
              <a:gd name="connsiteY21" fmla="*/ 244532 h 606439"/>
              <a:gd name="connsiteX22" fmla="*/ 170427 w 584211"/>
              <a:gd name="connsiteY22" fmla="*/ 241970 h 606439"/>
              <a:gd name="connsiteX23" fmla="*/ 135440 w 584211"/>
              <a:gd name="connsiteY23" fmla="*/ 245386 h 606439"/>
              <a:gd name="connsiteX24" fmla="*/ 135440 w 584211"/>
              <a:gd name="connsiteY24" fmla="*/ 361519 h 606439"/>
              <a:gd name="connsiteX25" fmla="*/ 160942 w 584211"/>
              <a:gd name="connsiteY25" fmla="*/ 362218 h 606439"/>
              <a:gd name="connsiteX26" fmla="*/ 160942 w 584211"/>
              <a:gd name="connsiteY26" fmla="*/ 319599 h 606439"/>
              <a:gd name="connsiteX27" fmla="*/ 169883 w 584211"/>
              <a:gd name="connsiteY27" fmla="*/ 320220 h 606439"/>
              <a:gd name="connsiteX28" fmla="*/ 208214 w 584211"/>
              <a:gd name="connsiteY28" fmla="*/ 307722 h 606439"/>
              <a:gd name="connsiteX29" fmla="*/ 219332 w 584211"/>
              <a:gd name="connsiteY29" fmla="*/ 278766 h 606439"/>
              <a:gd name="connsiteX30" fmla="*/ 206425 w 584211"/>
              <a:gd name="connsiteY30" fmla="*/ 250742 h 606439"/>
              <a:gd name="connsiteX31" fmla="*/ 170427 w 584211"/>
              <a:gd name="connsiteY31" fmla="*/ 241970 h 606439"/>
              <a:gd name="connsiteX32" fmla="*/ 325227 w 584211"/>
              <a:gd name="connsiteY32" fmla="*/ 238865 h 606439"/>
              <a:gd name="connsiteX33" fmla="*/ 227651 w 584211"/>
              <a:gd name="connsiteY33" fmla="*/ 241427 h 606439"/>
              <a:gd name="connsiteX34" fmla="*/ 227651 w 584211"/>
              <a:gd name="connsiteY34" fmla="*/ 264638 h 606439"/>
              <a:gd name="connsiteX35" fmla="*/ 260850 w 584211"/>
              <a:gd name="connsiteY35" fmla="*/ 264094 h 606439"/>
              <a:gd name="connsiteX36" fmla="*/ 260850 w 584211"/>
              <a:gd name="connsiteY36" fmla="*/ 364779 h 606439"/>
              <a:gd name="connsiteX37" fmla="*/ 289695 w 584211"/>
              <a:gd name="connsiteY37" fmla="*/ 365478 h 606439"/>
              <a:gd name="connsiteX38" fmla="*/ 289695 w 584211"/>
              <a:gd name="connsiteY38" fmla="*/ 263629 h 606439"/>
              <a:gd name="connsiteX39" fmla="*/ 325227 w 584211"/>
              <a:gd name="connsiteY39" fmla="*/ 263085 h 606439"/>
              <a:gd name="connsiteX40" fmla="*/ 522926 w 584211"/>
              <a:gd name="connsiteY40" fmla="*/ 227644 h 606439"/>
              <a:gd name="connsiteX41" fmla="*/ 550693 w 584211"/>
              <a:gd name="connsiteY41" fmla="*/ 292917 h 606439"/>
              <a:gd name="connsiteX42" fmla="*/ 459381 w 584211"/>
              <a:gd name="connsiteY42" fmla="*/ 292917 h 606439"/>
              <a:gd name="connsiteX43" fmla="*/ 459381 w 584211"/>
              <a:gd name="connsiteY43" fmla="*/ 292839 h 606439"/>
              <a:gd name="connsiteX44" fmla="*/ 458393 w 584211"/>
              <a:gd name="connsiteY44" fmla="*/ 185757 h 606439"/>
              <a:gd name="connsiteX45" fmla="*/ 522890 w 584211"/>
              <a:gd name="connsiteY45" fmla="*/ 212387 h 606439"/>
              <a:gd name="connsiteX46" fmla="*/ 458471 w 584211"/>
              <a:gd name="connsiteY46" fmla="*/ 276828 h 606439"/>
              <a:gd name="connsiteX47" fmla="*/ 458393 w 584211"/>
              <a:gd name="connsiteY47" fmla="*/ 276828 h 606439"/>
              <a:gd name="connsiteX48" fmla="*/ 361303 w 584211"/>
              <a:gd name="connsiteY48" fmla="*/ 72971 h 606439"/>
              <a:gd name="connsiteX49" fmla="*/ 358892 w 584211"/>
              <a:gd name="connsiteY49" fmla="*/ 73204 h 606439"/>
              <a:gd name="connsiteX50" fmla="*/ 358892 w 584211"/>
              <a:gd name="connsiteY50" fmla="*/ 284045 h 606439"/>
              <a:gd name="connsiteX51" fmla="*/ 447061 w 584211"/>
              <a:gd name="connsiteY51" fmla="*/ 216120 h 606439"/>
              <a:gd name="connsiteX52" fmla="*/ 447061 w 584211"/>
              <a:gd name="connsiteY52" fmla="*/ 307179 h 606439"/>
              <a:gd name="connsiteX53" fmla="*/ 538261 w 584211"/>
              <a:gd name="connsiteY53" fmla="*/ 307179 h 606439"/>
              <a:gd name="connsiteX54" fmla="*/ 447061 w 584211"/>
              <a:gd name="connsiteY54" fmla="*/ 398315 h 606439"/>
              <a:gd name="connsiteX55" fmla="*/ 358892 w 584211"/>
              <a:gd name="connsiteY55" fmla="*/ 330390 h 606439"/>
              <a:gd name="connsiteX56" fmla="*/ 358892 w 584211"/>
              <a:gd name="connsiteY56" fmla="*/ 531682 h 606439"/>
              <a:gd name="connsiteX57" fmla="*/ 361303 w 584211"/>
              <a:gd name="connsiteY57" fmla="*/ 531993 h 606439"/>
              <a:gd name="connsiteX58" fmla="*/ 545258 w 584211"/>
              <a:gd name="connsiteY58" fmla="*/ 531993 h 606439"/>
              <a:gd name="connsiteX59" fmla="*/ 561975 w 584211"/>
              <a:gd name="connsiteY59" fmla="*/ 515302 h 606439"/>
              <a:gd name="connsiteX60" fmla="*/ 561975 w 584211"/>
              <a:gd name="connsiteY60" fmla="*/ 89662 h 606439"/>
              <a:gd name="connsiteX61" fmla="*/ 545258 w 584211"/>
              <a:gd name="connsiteY61" fmla="*/ 72971 h 606439"/>
              <a:gd name="connsiteX62" fmla="*/ 358892 w 584211"/>
              <a:gd name="connsiteY62" fmla="*/ 0 h 606439"/>
              <a:gd name="connsiteX63" fmla="*/ 358892 w 584211"/>
              <a:gd name="connsiteY63" fmla="*/ 50769 h 606439"/>
              <a:gd name="connsiteX64" fmla="*/ 361303 w 584211"/>
              <a:gd name="connsiteY64" fmla="*/ 50692 h 606439"/>
              <a:gd name="connsiteX65" fmla="*/ 545258 w 584211"/>
              <a:gd name="connsiteY65" fmla="*/ 50692 h 606439"/>
              <a:gd name="connsiteX66" fmla="*/ 584211 w 584211"/>
              <a:gd name="connsiteY66" fmla="*/ 89662 h 606439"/>
              <a:gd name="connsiteX67" fmla="*/ 584211 w 584211"/>
              <a:gd name="connsiteY67" fmla="*/ 515225 h 606439"/>
              <a:gd name="connsiteX68" fmla="*/ 545258 w 584211"/>
              <a:gd name="connsiteY68" fmla="*/ 554195 h 606439"/>
              <a:gd name="connsiteX69" fmla="*/ 361303 w 584211"/>
              <a:gd name="connsiteY69" fmla="*/ 554195 h 606439"/>
              <a:gd name="connsiteX70" fmla="*/ 358892 w 584211"/>
              <a:gd name="connsiteY70" fmla="*/ 554117 h 606439"/>
              <a:gd name="connsiteX71" fmla="*/ 358892 w 584211"/>
              <a:gd name="connsiteY71" fmla="*/ 606439 h 606439"/>
              <a:gd name="connsiteX72" fmla="*/ 0 w 584211"/>
              <a:gd name="connsiteY72" fmla="*/ 557377 h 606439"/>
              <a:gd name="connsiteX73" fmla="*/ 0 w 584211"/>
              <a:gd name="connsiteY73" fmla="*/ 47820 h 60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84211" h="606439">
                <a:moveTo>
                  <a:pt x="75651" y="264077"/>
                </a:moveTo>
                <a:cubicBezTo>
                  <a:pt x="87784" y="263844"/>
                  <a:pt x="94628" y="270053"/>
                  <a:pt x="94628" y="280685"/>
                </a:cubicBezTo>
                <a:cubicBezTo>
                  <a:pt x="94628" y="292559"/>
                  <a:pt x="86617" y="299621"/>
                  <a:pt x="73707" y="299621"/>
                </a:cubicBezTo>
                <a:cubicBezTo>
                  <a:pt x="70207" y="299621"/>
                  <a:pt x="67718" y="299466"/>
                  <a:pt x="65696" y="298923"/>
                </a:cubicBezTo>
                <a:lnTo>
                  <a:pt x="65696" y="265241"/>
                </a:lnTo>
                <a:cubicBezTo>
                  <a:pt x="67407" y="264698"/>
                  <a:pt x="70674" y="264154"/>
                  <a:pt x="75651" y="264077"/>
                </a:cubicBezTo>
                <a:close/>
                <a:moveTo>
                  <a:pt x="171759" y="262383"/>
                </a:moveTo>
                <a:cubicBezTo>
                  <a:pt x="184967" y="262150"/>
                  <a:pt x="192503" y="268669"/>
                  <a:pt x="192503" y="279767"/>
                </a:cubicBezTo>
                <a:cubicBezTo>
                  <a:pt x="192503" y="292106"/>
                  <a:pt x="183724" y="299401"/>
                  <a:pt x="169739" y="299479"/>
                </a:cubicBezTo>
                <a:cubicBezTo>
                  <a:pt x="165932" y="299479"/>
                  <a:pt x="163213" y="299324"/>
                  <a:pt x="160960" y="298781"/>
                </a:cubicBezTo>
                <a:lnTo>
                  <a:pt x="160960" y="263625"/>
                </a:lnTo>
                <a:cubicBezTo>
                  <a:pt x="162825" y="263081"/>
                  <a:pt x="166476" y="262460"/>
                  <a:pt x="171759" y="262383"/>
                </a:cubicBezTo>
                <a:close/>
                <a:moveTo>
                  <a:pt x="74329" y="244532"/>
                </a:moveTo>
                <a:cubicBezTo>
                  <a:pt x="59712" y="244920"/>
                  <a:pt x="49449" y="246162"/>
                  <a:pt x="42218" y="247715"/>
                </a:cubicBezTo>
                <a:lnTo>
                  <a:pt x="42218" y="359190"/>
                </a:lnTo>
                <a:lnTo>
                  <a:pt x="65698" y="359811"/>
                </a:lnTo>
                <a:lnTo>
                  <a:pt x="65698" y="318978"/>
                </a:lnTo>
                <a:cubicBezTo>
                  <a:pt x="67875" y="319289"/>
                  <a:pt x="70752" y="319522"/>
                  <a:pt x="73862" y="319522"/>
                </a:cubicBezTo>
                <a:cubicBezTo>
                  <a:pt x="88246" y="319599"/>
                  <a:pt x="100608" y="315951"/>
                  <a:pt x="109083" y="307489"/>
                </a:cubicBezTo>
                <a:cubicBezTo>
                  <a:pt x="115692" y="300968"/>
                  <a:pt x="119268" y="291265"/>
                  <a:pt x="119268" y="279776"/>
                </a:cubicBezTo>
                <a:cubicBezTo>
                  <a:pt x="119268" y="268364"/>
                  <a:pt x="114525" y="258738"/>
                  <a:pt x="107450" y="252993"/>
                </a:cubicBezTo>
                <a:cubicBezTo>
                  <a:pt x="100142" y="246938"/>
                  <a:pt x="89334" y="244144"/>
                  <a:pt x="74329" y="244532"/>
                </a:cubicBezTo>
                <a:close/>
                <a:moveTo>
                  <a:pt x="170427" y="241970"/>
                </a:moveTo>
                <a:cubicBezTo>
                  <a:pt x="154489" y="242436"/>
                  <a:pt x="143293" y="243756"/>
                  <a:pt x="135440" y="245386"/>
                </a:cubicBezTo>
                <a:lnTo>
                  <a:pt x="135440" y="361519"/>
                </a:lnTo>
                <a:lnTo>
                  <a:pt x="160942" y="362218"/>
                </a:lnTo>
                <a:lnTo>
                  <a:pt x="160942" y="319599"/>
                </a:lnTo>
                <a:cubicBezTo>
                  <a:pt x="163352" y="319987"/>
                  <a:pt x="166462" y="320220"/>
                  <a:pt x="169883" y="320220"/>
                </a:cubicBezTo>
                <a:cubicBezTo>
                  <a:pt x="185511" y="320298"/>
                  <a:pt x="199039" y="316494"/>
                  <a:pt x="208214" y="307722"/>
                </a:cubicBezTo>
                <a:cubicBezTo>
                  <a:pt x="215367" y="300813"/>
                  <a:pt x="219332" y="290721"/>
                  <a:pt x="219332" y="278766"/>
                </a:cubicBezTo>
                <a:cubicBezTo>
                  <a:pt x="219332" y="266811"/>
                  <a:pt x="214123" y="256720"/>
                  <a:pt x="206425" y="250742"/>
                </a:cubicBezTo>
                <a:cubicBezTo>
                  <a:pt x="198495" y="244454"/>
                  <a:pt x="186755" y="241582"/>
                  <a:pt x="170427" y="241970"/>
                </a:cubicBezTo>
                <a:close/>
                <a:moveTo>
                  <a:pt x="325227" y="238865"/>
                </a:moveTo>
                <a:lnTo>
                  <a:pt x="227651" y="241427"/>
                </a:lnTo>
                <a:lnTo>
                  <a:pt x="227651" y="264638"/>
                </a:lnTo>
                <a:lnTo>
                  <a:pt x="260850" y="264094"/>
                </a:lnTo>
                <a:lnTo>
                  <a:pt x="260850" y="364779"/>
                </a:lnTo>
                <a:lnTo>
                  <a:pt x="289695" y="365478"/>
                </a:lnTo>
                <a:lnTo>
                  <a:pt x="289695" y="263629"/>
                </a:lnTo>
                <a:lnTo>
                  <a:pt x="325227" y="263085"/>
                </a:lnTo>
                <a:close/>
                <a:moveTo>
                  <a:pt x="522926" y="227644"/>
                </a:moveTo>
                <a:cubicBezTo>
                  <a:pt x="540037" y="244176"/>
                  <a:pt x="550693" y="267305"/>
                  <a:pt x="550693" y="292917"/>
                </a:cubicBezTo>
                <a:lnTo>
                  <a:pt x="459381" y="292917"/>
                </a:lnTo>
                <a:lnTo>
                  <a:pt x="459381" y="292839"/>
                </a:lnTo>
                <a:close/>
                <a:moveTo>
                  <a:pt x="458393" y="185757"/>
                </a:moveTo>
                <a:cubicBezTo>
                  <a:pt x="482171" y="185446"/>
                  <a:pt x="504784" y="194297"/>
                  <a:pt x="522890" y="212387"/>
                </a:cubicBezTo>
                <a:lnTo>
                  <a:pt x="458471" y="276828"/>
                </a:lnTo>
                <a:lnTo>
                  <a:pt x="458393" y="276828"/>
                </a:lnTo>
                <a:close/>
                <a:moveTo>
                  <a:pt x="361303" y="72971"/>
                </a:moveTo>
                <a:cubicBezTo>
                  <a:pt x="360525" y="72971"/>
                  <a:pt x="359670" y="73049"/>
                  <a:pt x="358892" y="73204"/>
                </a:cubicBezTo>
                <a:lnTo>
                  <a:pt x="358892" y="284045"/>
                </a:lnTo>
                <a:cubicBezTo>
                  <a:pt x="369155" y="244998"/>
                  <a:pt x="404687" y="216120"/>
                  <a:pt x="447061" y="216120"/>
                </a:cubicBezTo>
                <a:lnTo>
                  <a:pt x="447061" y="307179"/>
                </a:lnTo>
                <a:lnTo>
                  <a:pt x="538261" y="307179"/>
                </a:lnTo>
                <a:cubicBezTo>
                  <a:pt x="538261" y="357560"/>
                  <a:pt x="497442" y="398315"/>
                  <a:pt x="447061" y="398315"/>
                </a:cubicBezTo>
                <a:cubicBezTo>
                  <a:pt x="404687" y="398315"/>
                  <a:pt x="369233" y="369437"/>
                  <a:pt x="358892" y="330390"/>
                </a:cubicBezTo>
                <a:lnTo>
                  <a:pt x="358892" y="531682"/>
                </a:lnTo>
                <a:cubicBezTo>
                  <a:pt x="359748" y="531837"/>
                  <a:pt x="360525" y="531993"/>
                  <a:pt x="361303" y="531993"/>
                </a:cubicBezTo>
                <a:lnTo>
                  <a:pt x="545258" y="531993"/>
                </a:lnTo>
                <a:cubicBezTo>
                  <a:pt x="554433" y="531993"/>
                  <a:pt x="561975" y="524463"/>
                  <a:pt x="561975" y="515302"/>
                </a:cubicBezTo>
                <a:lnTo>
                  <a:pt x="561975" y="89662"/>
                </a:lnTo>
                <a:cubicBezTo>
                  <a:pt x="561975" y="80424"/>
                  <a:pt x="554433" y="72971"/>
                  <a:pt x="545258" y="72971"/>
                </a:cubicBezTo>
                <a:close/>
                <a:moveTo>
                  <a:pt x="358892" y="0"/>
                </a:moveTo>
                <a:lnTo>
                  <a:pt x="358892" y="50769"/>
                </a:lnTo>
                <a:cubicBezTo>
                  <a:pt x="359748" y="50769"/>
                  <a:pt x="360525" y="50692"/>
                  <a:pt x="361303" y="50692"/>
                </a:cubicBezTo>
                <a:lnTo>
                  <a:pt x="545258" y="50692"/>
                </a:lnTo>
                <a:cubicBezTo>
                  <a:pt x="566717" y="50692"/>
                  <a:pt x="584211" y="68158"/>
                  <a:pt x="584211" y="89662"/>
                </a:cubicBezTo>
                <a:lnTo>
                  <a:pt x="584211" y="515225"/>
                </a:lnTo>
                <a:cubicBezTo>
                  <a:pt x="584211" y="536728"/>
                  <a:pt x="566717" y="554195"/>
                  <a:pt x="545258" y="554195"/>
                </a:cubicBezTo>
                <a:lnTo>
                  <a:pt x="361303" y="554195"/>
                </a:lnTo>
                <a:cubicBezTo>
                  <a:pt x="360525" y="554195"/>
                  <a:pt x="359748" y="554117"/>
                  <a:pt x="358892" y="554117"/>
                </a:cubicBezTo>
                <a:lnTo>
                  <a:pt x="358892" y="606439"/>
                </a:lnTo>
                <a:lnTo>
                  <a:pt x="0" y="557377"/>
                </a:lnTo>
                <a:lnTo>
                  <a:pt x="0" y="47820"/>
                </a:lnTo>
                <a:close/>
              </a:path>
            </a:pathLst>
          </a:custGeom>
          <a:gradFill>
            <a:gsLst>
              <a:gs pos="30000">
                <a:schemeClr val="bg1"/>
              </a:gs>
              <a:gs pos="100000">
                <a:schemeClr val="bg1">
                  <a:alpha val="50000"/>
                </a:schemeClr>
              </a:gs>
            </a:gsLst>
            <a:lin ang="2700000" scaled="0"/>
          </a:gradFill>
          <a:ln>
            <a:noFill/>
          </a:ln>
        </p:spPr>
        <p:txBody>
          <a:bodyPr/>
          <a:lstStyle/>
          <a:p>
            <a:endParaRPr lang="zh-CN" altLang="en-US"/>
          </a:p>
        </p:txBody>
      </p:sp>
      <p:sp>
        <p:nvSpPr>
          <p:cNvPr id="21" name="search_116308">
            <a:extLst>
              <a:ext uri="{FF2B5EF4-FFF2-40B4-BE49-F238E27FC236}">
                <a16:creationId xmlns:a16="http://schemas.microsoft.com/office/drawing/2014/main" xmlns="" id="{B922B24A-E006-4B68-A6F9-033BBA82E669}"/>
              </a:ext>
            </a:extLst>
          </p:cNvPr>
          <p:cNvSpPr>
            <a:spLocks noChangeAspect="1"/>
          </p:cNvSpPr>
          <p:nvPr/>
        </p:nvSpPr>
        <p:spPr bwMode="auto">
          <a:xfrm>
            <a:off x="5871241" y="1800430"/>
            <a:ext cx="449516" cy="443369"/>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08205" h="599889">
                <a:moveTo>
                  <a:pt x="594891" y="508424"/>
                </a:moveTo>
                <a:cubicBezTo>
                  <a:pt x="613143" y="531819"/>
                  <a:pt x="612846" y="564246"/>
                  <a:pt x="592665" y="584383"/>
                </a:cubicBezTo>
                <a:cubicBezTo>
                  <a:pt x="572632" y="604520"/>
                  <a:pt x="539985" y="604816"/>
                  <a:pt x="516539" y="586604"/>
                </a:cubicBezTo>
                <a:close/>
                <a:moveTo>
                  <a:pt x="156810" y="0"/>
                </a:moveTo>
                <a:cubicBezTo>
                  <a:pt x="243449" y="0"/>
                  <a:pt x="313768" y="70073"/>
                  <a:pt x="313768" y="156589"/>
                </a:cubicBezTo>
                <a:cubicBezTo>
                  <a:pt x="313768" y="163700"/>
                  <a:pt x="313027" y="170663"/>
                  <a:pt x="312136" y="177478"/>
                </a:cubicBezTo>
                <a:cubicBezTo>
                  <a:pt x="311988" y="178515"/>
                  <a:pt x="311840" y="179552"/>
                  <a:pt x="311691" y="180737"/>
                </a:cubicBezTo>
                <a:lnTo>
                  <a:pt x="313620" y="178811"/>
                </a:lnTo>
                <a:lnTo>
                  <a:pt x="315400" y="176885"/>
                </a:lnTo>
                <a:cubicBezTo>
                  <a:pt x="320444" y="171848"/>
                  <a:pt x="328604" y="171848"/>
                  <a:pt x="333648" y="176885"/>
                </a:cubicBezTo>
                <a:lnTo>
                  <a:pt x="352340" y="195700"/>
                </a:lnTo>
                <a:cubicBezTo>
                  <a:pt x="357384" y="200589"/>
                  <a:pt x="357384" y="208737"/>
                  <a:pt x="352340" y="213773"/>
                </a:cubicBezTo>
                <a:lnTo>
                  <a:pt x="350412" y="215699"/>
                </a:lnTo>
                <a:lnTo>
                  <a:pt x="346703" y="219403"/>
                </a:lnTo>
                <a:lnTo>
                  <a:pt x="342994" y="223107"/>
                </a:lnTo>
                <a:lnTo>
                  <a:pt x="604393" y="484138"/>
                </a:lnTo>
                <a:lnTo>
                  <a:pt x="587926" y="500434"/>
                </a:lnTo>
                <a:lnTo>
                  <a:pt x="508557" y="579692"/>
                </a:lnTo>
                <a:lnTo>
                  <a:pt x="492238" y="596136"/>
                </a:lnTo>
                <a:lnTo>
                  <a:pt x="230839" y="335104"/>
                </a:lnTo>
                <a:lnTo>
                  <a:pt x="227130" y="338808"/>
                </a:lnTo>
                <a:lnTo>
                  <a:pt x="223421" y="342512"/>
                </a:lnTo>
                <a:lnTo>
                  <a:pt x="222234" y="343549"/>
                </a:lnTo>
                <a:cubicBezTo>
                  <a:pt x="217338" y="348586"/>
                  <a:pt x="209179" y="348586"/>
                  <a:pt x="204135" y="343549"/>
                </a:cubicBezTo>
                <a:lnTo>
                  <a:pt x="185442" y="324882"/>
                </a:lnTo>
                <a:cubicBezTo>
                  <a:pt x="181585" y="321179"/>
                  <a:pt x="180695" y="315697"/>
                  <a:pt x="182624" y="310957"/>
                </a:cubicBezTo>
                <a:cubicBezTo>
                  <a:pt x="174167" y="312438"/>
                  <a:pt x="165563" y="313327"/>
                  <a:pt x="156810" y="313327"/>
                </a:cubicBezTo>
                <a:cubicBezTo>
                  <a:pt x="70172" y="313327"/>
                  <a:pt x="0" y="243106"/>
                  <a:pt x="0" y="156589"/>
                </a:cubicBezTo>
                <a:cubicBezTo>
                  <a:pt x="0" y="70073"/>
                  <a:pt x="70172" y="0"/>
                  <a:pt x="156810" y="0"/>
                </a:cubicBezTo>
                <a:close/>
              </a:path>
            </a:pathLst>
          </a:custGeom>
          <a:gradFill>
            <a:gsLst>
              <a:gs pos="30000">
                <a:schemeClr val="bg1"/>
              </a:gs>
              <a:gs pos="100000">
                <a:schemeClr val="bg1">
                  <a:alpha val="50000"/>
                </a:schemeClr>
              </a:gs>
            </a:gsLst>
            <a:lin ang="2700000" scaled="0"/>
          </a:gradFill>
          <a:ln>
            <a:noFill/>
          </a:ln>
        </p:spPr>
        <p:txBody>
          <a:bodyPr/>
          <a:lstStyle/>
          <a:p>
            <a:endParaRPr lang="zh-CN" altLang="en-US"/>
          </a:p>
        </p:txBody>
      </p:sp>
      <p:sp>
        <p:nvSpPr>
          <p:cNvPr id="22" name="search_116308">
            <a:extLst>
              <a:ext uri="{FF2B5EF4-FFF2-40B4-BE49-F238E27FC236}">
                <a16:creationId xmlns:a16="http://schemas.microsoft.com/office/drawing/2014/main" xmlns="" id="{D84BF1F8-B462-4B68-89FA-B679E2CD40DD}"/>
              </a:ext>
            </a:extLst>
          </p:cNvPr>
          <p:cNvSpPr>
            <a:spLocks noChangeAspect="1"/>
          </p:cNvSpPr>
          <p:nvPr/>
        </p:nvSpPr>
        <p:spPr bwMode="auto">
          <a:xfrm>
            <a:off x="9512155" y="1819480"/>
            <a:ext cx="579822" cy="443368"/>
          </a:xfrm>
          <a:custGeom>
            <a:avLst/>
            <a:gdLst>
              <a:gd name="connsiteX0" fmla="*/ 279380 w 602133"/>
              <a:gd name="connsiteY0" fmla="*/ 303917 h 460429"/>
              <a:gd name="connsiteX1" fmla="*/ 329638 w 602133"/>
              <a:gd name="connsiteY1" fmla="*/ 303917 h 460429"/>
              <a:gd name="connsiteX2" fmla="*/ 405716 w 602133"/>
              <a:gd name="connsiteY2" fmla="*/ 379871 h 460429"/>
              <a:gd name="connsiteX3" fmla="*/ 405716 w 602133"/>
              <a:gd name="connsiteY3" fmla="*/ 441555 h 460429"/>
              <a:gd name="connsiteX4" fmla="*/ 405255 w 602133"/>
              <a:gd name="connsiteY4" fmla="*/ 441555 h 460429"/>
              <a:gd name="connsiteX5" fmla="*/ 401566 w 602133"/>
              <a:gd name="connsiteY5" fmla="*/ 443857 h 460429"/>
              <a:gd name="connsiteX6" fmla="*/ 311195 w 602133"/>
              <a:gd name="connsiteY6" fmla="*/ 460429 h 460429"/>
              <a:gd name="connsiteX7" fmla="*/ 207452 w 602133"/>
              <a:gd name="connsiteY7" fmla="*/ 443857 h 460429"/>
              <a:gd name="connsiteX8" fmla="*/ 203302 w 602133"/>
              <a:gd name="connsiteY8" fmla="*/ 442476 h 460429"/>
              <a:gd name="connsiteX9" fmla="*/ 203302 w 602133"/>
              <a:gd name="connsiteY9" fmla="*/ 441555 h 460429"/>
              <a:gd name="connsiteX10" fmla="*/ 203302 w 602133"/>
              <a:gd name="connsiteY10" fmla="*/ 379871 h 460429"/>
              <a:gd name="connsiteX11" fmla="*/ 279380 w 602133"/>
              <a:gd name="connsiteY11" fmla="*/ 303917 h 460429"/>
              <a:gd name="connsiteX12" fmla="*/ 378044 w 602133"/>
              <a:gd name="connsiteY12" fmla="*/ 242690 h 460429"/>
              <a:gd name="connsiteX13" fmla="*/ 428312 w 602133"/>
              <a:gd name="connsiteY13" fmla="*/ 242690 h 460429"/>
              <a:gd name="connsiteX14" fmla="*/ 504406 w 602133"/>
              <a:gd name="connsiteY14" fmla="*/ 318644 h 460429"/>
              <a:gd name="connsiteX15" fmla="*/ 504406 w 602133"/>
              <a:gd name="connsiteY15" fmla="*/ 380329 h 460429"/>
              <a:gd name="connsiteX16" fmla="*/ 503945 w 602133"/>
              <a:gd name="connsiteY16" fmla="*/ 380329 h 460429"/>
              <a:gd name="connsiteX17" fmla="*/ 499794 w 602133"/>
              <a:gd name="connsiteY17" fmla="*/ 382630 h 460429"/>
              <a:gd name="connsiteX18" fmla="*/ 420011 w 602133"/>
              <a:gd name="connsiteY18" fmla="*/ 399202 h 460429"/>
              <a:gd name="connsiteX19" fmla="*/ 420011 w 602133"/>
              <a:gd name="connsiteY19" fmla="*/ 380329 h 460429"/>
              <a:gd name="connsiteX20" fmla="*/ 355446 w 602133"/>
              <a:gd name="connsiteY20" fmla="*/ 293787 h 460429"/>
              <a:gd name="connsiteX21" fmla="*/ 378044 w 602133"/>
              <a:gd name="connsiteY21" fmla="*/ 242690 h 460429"/>
              <a:gd name="connsiteX22" fmla="*/ 175210 w 602133"/>
              <a:gd name="connsiteY22" fmla="*/ 242690 h 460429"/>
              <a:gd name="connsiteX23" fmla="*/ 225454 w 602133"/>
              <a:gd name="connsiteY23" fmla="*/ 242690 h 460429"/>
              <a:gd name="connsiteX24" fmla="*/ 230986 w 602133"/>
              <a:gd name="connsiteY24" fmla="*/ 243150 h 460429"/>
              <a:gd name="connsiteX25" fmla="*/ 253573 w 602133"/>
              <a:gd name="connsiteY25" fmla="*/ 293792 h 460429"/>
              <a:gd name="connsiteX26" fmla="*/ 189038 w 602133"/>
              <a:gd name="connsiteY26" fmla="*/ 380343 h 460429"/>
              <a:gd name="connsiteX27" fmla="*/ 189038 w 602133"/>
              <a:gd name="connsiteY27" fmla="*/ 398758 h 460429"/>
              <a:gd name="connsiteX28" fmla="*/ 103300 w 602133"/>
              <a:gd name="connsiteY28" fmla="*/ 382645 h 460429"/>
              <a:gd name="connsiteX29" fmla="*/ 99151 w 602133"/>
              <a:gd name="connsiteY29" fmla="*/ 381264 h 460429"/>
              <a:gd name="connsiteX30" fmla="*/ 98690 w 602133"/>
              <a:gd name="connsiteY30" fmla="*/ 380343 h 460429"/>
              <a:gd name="connsiteX31" fmla="*/ 98690 w 602133"/>
              <a:gd name="connsiteY31" fmla="*/ 318652 h 460429"/>
              <a:gd name="connsiteX32" fmla="*/ 175210 w 602133"/>
              <a:gd name="connsiteY32" fmla="*/ 242690 h 460429"/>
              <a:gd name="connsiteX33" fmla="*/ 76056 w 602133"/>
              <a:gd name="connsiteY33" fmla="*/ 185090 h 460429"/>
              <a:gd name="connsiteX34" fmla="*/ 126300 w 602133"/>
              <a:gd name="connsiteY34" fmla="*/ 185090 h 460429"/>
              <a:gd name="connsiteX35" fmla="*/ 148886 w 602133"/>
              <a:gd name="connsiteY35" fmla="*/ 235732 h 460429"/>
              <a:gd name="connsiteX36" fmla="*/ 84353 w 602133"/>
              <a:gd name="connsiteY36" fmla="*/ 322283 h 460429"/>
              <a:gd name="connsiteX37" fmla="*/ 84353 w 602133"/>
              <a:gd name="connsiteY37" fmla="*/ 341158 h 460429"/>
              <a:gd name="connsiteX38" fmla="*/ 4609 w 602133"/>
              <a:gd name="connsiteY38" fmla="*/ 324584 h 460429"/>
              <a:gd name="connsiteX39" fmla="*/ 461 w 602133"/>
              <a:gd name="connsiteY39" fmla="*/ 322743 h 460429"/>
              <a:gd name="connsiteX40" fmla="*/ 0 w 602133"/>
              <a:gd name="connsiteY40" fmla="*/ 322743 h 460429"/>
              <a:gd name="connsiteX41" fmla="*/ 0 w 602133"/>
              <a:gd name="connsiteY41" fmla="*/ 261052 h 460429"/>
              <a:gd name="connsiteX42" fmla="*/ 76056 w 602133"/>
              <a:gd name="connsiteY42" fmla="*/ 185090 h 460429"/>
              <a:gd name="connsiteX43" fmla="*/ 476280 w 602133"/>
              <a:gd name="connsiteY43" fmla="*/ 183239 h 460429"/>
              <a:gd name="connsiteX44" fmla="*/ 526068 w 602133"/>
              <a:gd name="connsiteY44" fmla="*/ 183239 h 460429"/>
              <a:gd name="connsiteX45" fmla="*/ 602133 w 602133"/>
              <a:gd name="connsiteY45" fmla="*/ 259201 h 460429"/>
              <a:gd name="connsiteX46" fmla="*/ 602133 w 602133"/>
              <a:gd name="connsiteY46" fmla="*/ 320432 h 460429"/>
              <a:gd name="connsiteX47" fmla="*/ 601672 w 602133"/>
              <a:gd name="connsiteY47" fmla="*/ 320432 h 460429"/>
              <a:gd name="connsiteX48" fmla="*/ 597984 w 602133"/>
              <a:gd name="connsiteY48" fmla="*/ 322733 h 460429"/>
              <a:gd name="connsiteX49" fmla="*/ 518231 w 602133"/>
              <a:gd name="connsiteY49" fmla="*/ 339307 h 460429"/>
              <a:gd name="connsiteX50" fmla="*/ 518231 w 602133"/>
              <a:gd name="connsiteY50" fmla="*/ 320432 h 460429"/>
              <a:gd name="connsiteX51" fmla="*/ 453691 w 602133"/>
              <a:gd name="connsiteY51" fmla="*/ 233881 h 460429"/>
              <a:gd name="connsiteX52" fmla="*/ 476280 w 602133"/>
              <a:gd name="connsiteY52" fmla="*/ 183239 h 460429"/>
              <a:gd name="connsiteX53" fmla="*/ 304510 w 602133"/>
              <a:gd name="connsiteY53" fmla="*/ 181462 h 460429"/>
              <a:gd name="connsiteX54" fmla="*/ 363739 w 602133"/>
              <a:gd name="connsiteY54" fmla="*/ 240839 h 460429"/>
              <a:gd name="connsiteX55" fmla="*/ 304510 w 602133"/>
              <a:gd name="connsiteY55" fmla="*/ 300216 h 460429"/>
              <a:gd name="connsiteX56" fmla="*/ 245281 w 602133"/>
              <a:gd name="connsiteY56" fmla="*/ 240839 h 460429"/>
              <a:gd name="connsiteX57" fmla="*/ 304510 w 602133"/>
              <a:gd name="connsiteY57" fmla="*/ 181462 h 460429"/>
              <a:gd name="connsiteX58" fmla="*/ 274338 w 602133"/>
              <a:gd name="connsiteY58" fmla="*/ 133116 h 460429"/>
              <a:gd name="connsiteX59" fmla="*/ 328757 w 602133"/>
              <a:gd name="connsiteY59" fmla="*/ 133116 h 460429"/>
              <a:gd name="connsiteX60" fmla="*/ 345821 w 602133"/>
              <a:gd name="connsiteY60" fmla="*/ 134957 h 460429"/>
              <a:gd name="connsiteX61" fmla="*/ 332447 w 602133"/>
              <a:gd name="connsiteY61" fmla="*/ 172703 h 460429"/>
              <a:gd name="connsiteX62" fmla="*/ 304776 w 602133"/>
              <a:gd name="connsiteY62" fmla="*/ 166719 h 460429"/>
              <a:gd name="connsiteX63" fmla="*/ 270648 w 602133"/>
              <a:gd name="connsiteY63" fmla="*/ 175465 h 460429"/>
              <a:gd name="connsiteX64" fmla="*/ 257274 w 602133"/>
              <a:gd name="connsiteY64" fmla="*/ 134957 h 460429"/>
              <a:gd name="connsiteX65" fmla="*/ 274338 w 602133"/>
              <a:gd name="connsiteY65" fmla="*/ 133116 h 460429"/>
              <a:gd name="connsiteX66" fmla="*/ 402940 w 602133"/>
              <a:gd name="connsiteY66" fmla="*/ 120160 h 460429"/>
              <a:gd name="connsiteX67" fmla="*/ 462427 w 602133"/>
              <a:gd name="connsiteY67" fmla="*/ 179582 h 460429"/>
              <a:gd name="connsiteX68" fmla="*/ 402940 w 602133"/>
              <a:gd name="connsiteY68" fmla="*/ 238543 h 460429"/>
              <a:gd name="connsiteX69" fmla="*/ 377577 w 602133"/>
              <a:gd name="connsiteY69" fmla="*/ 233015 h 460429"/>
              <a:gd name="connsiteX70" fmla="*/ 343452 w 602133"/>
              <a:gd name="connsiteY70" fmla="*/ 178661 h 460429"/>
              <a:gd name="connsiteX71" fmla="*/ 402940 w 602133"/>
              <a:gd name="connsiteY71" fmla="*/ 120160 h 460429"/>
              <a:gd name="connsiteX72" fmla="*/ 200081 w 602133"/>
              <a:gd name="connsiteY72" fmla="*/ 120160 h 460429"/>
              <a:gd name="connsiteX73" fmla="*/ 259569 w 602133"/>
              <a:gd name="connsiteY73" fmla="*/ 179582 h 460429"/>
              <a:gd name="connsiteX74" fmla="*/ 259569 w 602133"/>
              <a:gd name="connsiteY74" fmla="*/ 182806 h 460429"/>
              <a:gd name="connsiteX75" fmla="*/ 231900 w 602133"/>
              <a:gd name="connsiteY75" fmla="*/ 229791 h 460429"/>
              <a:gd name="connsiteX76" fmla="*/ 200081 w 602133"/>
              <a:gd name="connsiteY76" fmla="*/ 238543 h 460429"/>
              <a:gd name="connsiteX77" fmla="*/ 140594 w 602133"/>
              <a:gd name="connsiteY77" fmla="*/ 179582 h 460429"/>
              <a:gd name="connsiteX78" fmla="*/ 200081 w 602133"/>
              <a:gd name="connsiteY78" fmla="*/ 120160 h 460429"/>
              <a:gd name="connsiteX79" fmla="*/ 101428 w 602133"/>
              <a:gd name="connsiteY79" fmla="*/ 62190 h 460429"/>
              <a:gd name="connsiteX80" fmla="*/ 160879 w 602133"/>
              <a:gd name="connsiteY80" fmla="*/ 120646 h 460429"/>
              <a:gd name="connsiteX81" fmla="*/ 126315 w 602133"/>
              <a:gd name="connsiteY81" fmla="*/ 175421 h 460429"/>
              <a:gd name="connsiteX82" fmla="*/ 101428 w 602133"/>
              <a:gd name="connsiteY82" fmla="*/ 180944 h 460429"/>
              <a:gd name="connsiteX83" fmla="*/ 41978 w 602133"/>
              <a:gd name="connsiteY83" fmla="*/ 121567 h 460429"/>
              <a:gd name="connsiteX84" fmla="*/ 101428 w 602133"/>
              <a:gd name="connsiteY84" fmla="*/ 62190 h 460429"/>
              <a:gd name="connsiteX85" fmla="*/ 500695 w 602133"/>
              <a:gd name="connsiteY85" fmla="*/ 60339 h 460429"/>
              <a:gd name="connsiteX86" fmla="*/ 560154 w 602133"/>
              <a:gd name="connsiteY86" fmla="*/ 119716 h 460429"/>
              <a:gd name="connsiteX87" fmla="*/ 500695 w 602133"/>
              <a:gd name="connsiteY87" fmla="*/ 179093 h 460429"/>
              <a:gd name="connsiteX88" fmla="*/ 475805 w 602133"/>
              <a:gd name="connsiteY88" fmla="*/ 173570 h 460429"/>
              <a:gd name="connsiteX89" fmla="*/ 441697 w 602133"/>
              <a:gd name="connsiteY89" fmla="*/ 118795 h 460429"/>
              <a:gd name="connsiteX90" fmla="*/ 500695 w 602133"/>
              <a:gd name="connsiteY90" fmla="*/ 60339 h 460429"/>
              <a:gd name="connsiteX91" fmla="*/ 413085 w 602133"/>
              <a:gd name="connsiteY91" fmla="*/ 16140 h 460429"/>
              <a:gd name="connsiteX92" fmla="*/ 468869 w 602133"/>
              <a:gd name="connsiteY92" fmla="*/ 55274 h 460429"/>
              <a:gd name="connsiteX93" fmla="*/ 429221 w 602133"/>
              <a:gd name="connsiteY93" fmla="*/ 112824 h 460429"/>
              <a:gd name="connsiteX94" fmla="*/ 402020 w 602133"/>
              <a:gd name="connsiteY94" fmla="*/ 107760 h 460429"/>
              <a:gd name="connsiteX95" fmla="*/ 370670 w 602133"/>
              <a:gd name="connsiteY95" fmla="*/ 115126 h 460429"/>
              <a:gd name="connsiteX96" fmla="*/ 363294 w 602133"/>
              <a:gd name="connsiteY96" fmla="*/ 105918 h 460429"/>
              <a:gd name="connsiteX97" fmla="*/ 376664 w 602133"/>
              <a:gd name="connsiteY97" fmla="*/ 63561 h 460429"/>
              <a:gd name="connsiteX98" fmla="*/ 370670 w 602133"/>
              <a:gd name="connsiteY98" fmla="*/ 34556 h 460429"/>
              <a:gd name="connsiteX99" fmla="*/ 413085 w 602133"/>
              <a:gd name="connsiteY99" fmla="*/ 16140 h 460429"/>
              <a:gd name="connsiteX100" fmla="*/ 192697 w 602133"/>
              <a:gd name="connsiteY100" fmla="*/ 16140 h 460429"/>
              <a:gd name="connsiteX101" fmla="*/ 231875 w 602133"/>
              <a:gd name="connsiteY101" fmla="*/ 31337 h 460429"/>
              <a:gd name="connsiteX102" fmla="*/ 224501 w 602133"/>
              <a:gd name="connsiteY102" fmla="*/ 63573 h 460429"/>
              <a:gd name="connsiteX103" fmla="*/ 240172 w 602133"/>
              <a:gd name="connsiteY103" fmla="*/ 109165 h 460429"/>
              <a:gd name="connsiteX104" fmla="*/ 233719 w 602133"/>
              <a:gd name="connsiteY104" fmla="*/ 116533 h 460429"/>
              <a:gd name="connsiteX105" fmla="*/ 199150 w 602133"/>
              <a:gd name="connsiteY105" fmla="*/ 107783 h 460429"/>
              <a:gd name="connsiteX106" fmla="*/ 171034 w 602133"/>
              <a:gd name="connsiteY106" fmla="*/ 114230 h 460429"/>
              <a:gd name="connsiteX107" fmla="*/ 136004 w 602133"/>
              <a:gd name="connsiteY107" fmla="*/ 59429 h 460429"/>
              <a:gd name="connsiteX108" fmla="*/ 192697 w 602133"/>
              <a:gd name="connsiteY108" fmla="*/ 16140 h 460429"/>
              <a:gd name="connsiteX109" fmla="*/ 301511 w 602133"/>
              <a:gd name="connsiteY109" fmla="*/ 0 h 460429"/>
              <a:gd name="connsiteX110" fmla="*/ 366033 w 602133"/>
              <a:gd name="connsiteY110" fmla="*/ 64485 h 460429"/>
              <a:gd name="connsiteX111" fmla="*/ 301511 w 602133"/>
              <a:gd name="connsiteY111" fmla="*/ 128970 h 460429"/>
              <a:gd name="connsiteX112" fmla="*/ 236989 w 602133"/>
              <a:gd name="connsiteY112" fmla="*/ 64485 h 460429"/>
              <a:gd name="connsiteX113" fmla="*/ 301511 w 602133"/>
              <a:gd name="connsiteY113" fmla="*/ 0 h 460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02133" h="460429">
                <a:moveTo>
                  <a:pt x="279380" y="303917"/>
                </a:moveTo>
                <a:lnTo>
                  <a:pt x="329638" y="303917"/>
                </a:lnTo>
                <a:cubicBezTo>
                  <a:pt x="371596" y="303917"/>
                  <a:pt x="405716" y="337981"/>
                  <a:pt x="405716" y="379871"/>
                </a:cubicBezTo>
                <a:lnTo>
                  <a:pt x="405716" y="441555"/>
                </a:lnTo>
                <a:lnTo>
                  <a:pt x="405255" y="441555"/>
                </a:lnTo>
                <a:lnTo>
                  <a:pt x="401566" y="443857"/>
                </a:lnTo>
                <a:cubicBezTo>
                  <a:pt x="399261" y="444778"/>
                  <a:pt x="366985" y="460429"/>
                  <a:pt x="311195" y="460429"/>
                </a:cubicBezTo>
                <a:cubicBezTo>
                  <a:pt x="282608" y="460429"/>
                  <a:pt x="247566" y="456286"/>
                  <a:pt x="207452" y="443857"/>
                </a:cubicBezTo>
                <a:lnTo>
                  <a:pt x="203302" y="442476"/>
                </a:lnTo>
                <a:lnTo>
                  <a:pt x="203302" y="441555"/>
                </a:lnTo>
                <a:lnTo>
                  <a:pt x="203302" y="379871"/>
                </a:lnTo>
                <a:cubicBezTo>
                  <a:pt x="203302" y="337981"/>
                  <a:pt x="237422" y="303917"/>
                  <a:pt x="279380" y="303917"/>
                </a:cubicBezTo>
                <a:close/>
                <a:moveTo>
                  <a:pt x="378044" y="242690"/>
                </a:moveTo>
                <a:lnTo>
                  <a:pt x="428312" y="242690"/>
                </a:lnTo>
                <a:cubicBezTo>
                  <a:pt x="470279" y="242690"/>
                  <a:pt x="504406" y="276754"/>
                  <a:pt x="504406" y="318644"/>
                </a:cubicBezTo>
                <a:lnTo>
                  <a:pt x="504406" y="380329"/>
                </a:lnTo>
                <a:lnTo>
                  <a:pt x="503945" y="380329"/>
                </a:lnTo>
                <a:lnTo>
                  <a:pt x="499794" y="382630"/>
                </a:lnTo>
                <a:cubicBezTo>
                  <a:pt x="497950" y="383551"/>
                  <a:pt x="469357" y="397361"/>
                  <a:pt x="420011" y="399202"/>
                </a:cubicBezTo>
                <a:lnTo>
                  <a:pt x="420011" y="380329"/>
                </a:lnTo>
                <a:cubicBezTo>
                  <a:pt x="420011" y="339359"/>
                  <a:pt x="392801" y="304834"/>
                  <a:pt x="355446" y="293787"/>
                </a:cubicBezTo>
                <a:cubicBezTo>
                  <a:pt x="368820" y="280897"/>
                  <a:pt x="377583" y="262944"/>
                  <a:pt x="378044" y="242690"/>
                </a:cubicBezTo>
                <a:close/>
                <a:moveTo>
                  <a:pt x="175210" y="242690"/>
                </a:moveTo>
                <a:lnTo>
                  <a:pt x="225454" y="242690"/>
                </a:lnTo>
                <a:cubicBezTo>
                  <a:pt x="227298" y="242690"/>
                  <a:pt x="229142" y="243150"/>
                  <a:pt x="230986" y="243150"/>
                </a:cubicBezTo>
                <a:cubicBezTo>
                  <a:pt x="231447" y="262947"/>
                  <a:pt x="240205" y="280901"/>
                  <a:pt x="253573" y="293792"/>
                </a:cubicBezTo>
                <a:cubicBezTo>
                  <a:pt x="216235" y="304841"/>
                  <a:pt x="189038" y="339369"/>
                  <a:pt x="189038" y="380343"/>
                </a:cubicBezTo>
                <a:lnTo>
                  <a:pt x="189038" y="398758"/>
                </a:lnTo>
                <a:cubicBezTo>
                  <a:pt x="164146" y="397377"/>
                  <a:pt x="135567" y="392773"/>
                  <a:pt x="103300" y="382645"/>
                </a:cubicBezTo>
                <a:lnTo>
                  <a:pt x="99151" y="381264"/>
                </a:lnTo>
                <a:lnTo>
                  <a:pt x="98690" y="380343"/>
                </a:lnTo>
                <a:lnTo>
                  <a:pt x="98690" y="318652"/>
                </a:lnTo>
                <a:cubicBezTo>
                  <a:pt x="98690" y="276758"/>
                  <a:pt x="133262" y="242690"/>
                  <a:pt x="175210" y="242690"/>
                </a:cubicBezTo>
                <a:close/>
                <a:moveTo>
                  <a:pt x="76056" y="185090"/>
                </a:moveTo>
                <a:lnTo>
                  <a:pt x="126300" y="185090"/>
                </a:lnTo>
                <a:cubicBezTo>
                  <a:pt x="126760" y="204886"/>
                  <a:pt x="135058" y="222841"/>
                  <a:pt x="148886" y="235732"/>
                </a:cubicBezTo>
                <a:cubicBezTo>
                  <a:pt x="111549" y="246781"/>
                  <a:pt x="84353" y="281309"/>
                  <a:pt x="84353" y="322283"/>
                </a:cubicBezTo>
                <a:lnTo>
                  <a:pt x="84353" y="341158"/>
                </a:lnTo>
                <a:cubicBezTo>
                  <a:pt x="34571" y="339316"/>
                  <a:pt x="6453" y="325505"/>
                  <a:pt x="4609" y="324584"/>
                </a:cubicBezTo>
                <a:lnTo>
                  <a:pt x="461" y="322743"/>
                </a:lnTo>
                <a:lnTo>
                  <a:pt x="0" y="322743"/>
                </a:lnTo>
                <a:lnTo>
                  <a:pt x="0" y="261052"/>
                </a:lnTo>
                <a:cubicBezTo>
                  <a:pt x="0" y="219158"/>
                  <a:pt x="34110" y="185090"/>
                  <a:pt x="76056" y="185090"/>
                </a:cubicBezTo>
                <a:close/>
                <a:moveTo>
                  <a:pt x="476280" y="183239"/>
                </a:moveTo>
                <a:lnTo>
                  <a:pt x="526068" y="183239"/>
                </a:lnTo>
                <a:cubicBezTo>
                  <a:pt x="568019" y="183239"/>
                  <a:pt x="602133" y="217307"/>
                  <a:pt x="602133" y="259201"/>
                </a:cubicBezTo>
                <a:lnTo>
                  <a:pt x="602133" y="320432"/>
                </a:lnTo>
                <a:lnTo>
                  <a:pt x="601672" y="320432"/>
                </a:lnTo>
                <a:lnTo>
                  <a:pt x="597984" y="322733"/>
                </a:lnTo>
                <a:cubicBezTo>
                  <a:pt x="596140" y="323654"/>
                  <a:pt x="567558" y="337465"/>
                  <a:pt x="518231" y="339307"/>
                </a:cubicBezTo>
                <a:lnTo>
                  <a:pt x="518231" y="320432"/>
                </a:lnTo>
                <a:cubicBezTo>
                  <a:pt x="518231" y="279458"/>
                  <a:pt x="490571" y="244930"/>
                  <a:pt x="453691" y="233881"/>
                </a:cubicBezTo>
                <a:cubicBezTo>
                  <a:pt x="467060" y="220990"/>
                  <a:pt x="475358" y="203035"/>
                  <a:pt x="476280" y="183239"/>
                </a:cubicBezTo>
                <a:close/>
                <a:moveTo>
                  <a:pt x="304510" y="181462"/>
                </a:moveTo>
                <a:cubicBezTo>
                  <a:pt x="337221" y="181462"/>
                  <a:pt x="363739" y="208046"/>
                  <a:pt x="363739" y="240839"/>
                </a:cubicBezTo>
                <a:cubicBezTo>
                  <a:pt x="363739" y="273632"/>
                  <a:pt x="337221" y="300216"/>
                  <a:pt x="304510" y="300216"/>
                </a:cubicBezTo>
                <a:cubicBezTo>
                  <a:pt x="271799" y="300216"/>
                  <a:pt x="245281" y="273632"/>
                  <a:pt x="245281" y="240839"/>
                </a:cubicBezTo>
                <a:cubicBezTo>
                  <a:pt x="245281" y="208046"/>
                  <a:pt x="271799" y="181462"/>
                  <a:pt x="304510" y="181462"/>
                </a:cubicBezTo>
                <a:close/>
                <a:moveTo>
                  <a:pt x="274338" y="133116"/>
                </a:moveTo>
                <a:lnTo>
                  <a:pt x="328757" y="133116"/>
                </a:lnTo>
                <a:cubicBezTo>
                  <a:pt x="334753" y="133116"/>
                  <a:pt x="340287" y="134037"/>
                  <a:pt x="345821" y="134957"/>
                </a:cubicBezTo>
                <a:cubicBezTo>
                  <a:pt x="337981" y="145545"/>
                  <a:pt x="333369" y="158894"/>
                  <a:pt x="332447" y="172703"/>
                </a:cubicBezTo>
                <a:cubicBezTo>
                  <a:pt x="324145" y="169021"/>
                  <a:pt x="314461" y="166719"/>
                  <a:pt x="304776" y="166719"/>
                </a:cubicBezTo>
                <a:cubicBezTo>
                  <a:pt x="292324" y="166719"/>
                  <a:pt x="280794" y="169941"/>
                  <a:pt x="270648" y="175465"/>
                </a:cubicBezTo>
                <a:cubicBezTo>
                  <a:pt x="270648" y="160275"/>
                  <a:pt x="265575" y="146465"/>
                  <a:pt x="257274" y="134957"/>
                </a:cubicBezTo>
                <a:cubicBezTo>
                  <a:pt x="262808" y="134037"/>
                  <a:pt x="268342" y="133116"/>
                  <a:pt x="274338" y="133116"/>
                </a:cubicBezTo>
                <a:close/>
                <a:moveTo>
                  <a:pt x="402940" y="120160"/>
                </a:moveTo>
                <a:cubicBezTo>
                  <a:pt x="435681" y="120160"/>
                  <a:pt x="462427" y="146416"/>
                  <a:pt x="462427" y="179582"/>
                </a:cubicBezTo>
                <a:cubicBezTo>
                  <a:pt x="462427" y="212287"/>
                  <a:pt x="435681" y="238543"/>
                  <a:pt x="402940" y="238543"/>
                </a:cubicBezTo>
                <a:cubicBezTo>
                  <a:pt x="393717" y="238543"/>
                  <a:pt x="385416" y="236700"/>
                  <a:pt x="377577" y="233015"/>
                </a:cubicBezTo>
                <a:cubicBezTo>
                  <a:pt x="375271" y="209984"/>
                  <a:pt x="362359" y="190176"/>
                  <a:pt x="343452" y="178661"/>
                </a:cubicBezTo>
                <a:cubicBezTo>
                  <a:pt x="343913" y="145956"/>
                  <a:pt x="370198" y="120160"/>
                  <a:pt x="402940" y="120160"/>
                </a:cubicBezTo>
                <a:close/>
                <a:moveTo>
                  <a:pt x="200081" y="120160"/>
                </a:moveTo>
                <a:cubicBezTo>
                  <a:pt x="232823" y="120160"/>
                  <a:pt x="259569" y="146416"/>
                  <a:pt x="259569" y="179582"/>
                </a:cubicBezTo>
                <a:cubicBezTo>
                  <a:pt x="259569" y="180503"/>
                  <a:pt x="259569" y="181424"/>
                  <a:pt x="259569" y="182806"/>
                </a:cubicBezTo>
                <a:cubicBezTo>
                  <a:pt x="244812" y="193861"/>
                  <a:pt x="234667" y="210444"/>
                  <a:pt x="231900" y="229791"/>
                </a:cubicBezTo>
                <a:cubicBezTo>
                  <a:pt x="222677" y="235319"/>
                  <a:pt x="212071" y="238543"/>
                  <a:pt x="200081" y="238543"/>
                </a:cubicBezTo>
                <a:cubicBezTo>
                  <a:pt x="167340" y="238543"/>
                  <a:pt x="140594" y="212287"/>
                  <a:pt x="140594" y="179582"/>
                </a:cubicBezTo>
                <a:cubicBezTo>
                  <a:pt x="140594" y="146416"/>
                  <a:pt x="167340" y="120160"/>
                  <a:pt x="200081" y="120160"/>
                </a:cubicBezTo>
                <a:close/>
                <a:moveTo>
                  <a:pt x="101428" y="62190"/>
                </a:moveTo>
                <a:cubicBezTo>
                  <a:pt x="133688" y="62190"/>
                  <a:pt x="160418" y="88426"/>
                  <a:pt x="160879" y="120646"/>
                </a:cubicBezTo>
                <a:cubicBezTo>
                  <a:pt x="141984" y="132154"/>
                  <a:pt x="128619" y="152406"/>
                  <a:pt x="126315" y="175421"/>
                </a:cubicBezTo>
                <a:cubicBezTo>
                  <a:pt x="118941" y="178643"/>
                  <a:pt x="110185" y="180944"/>
                  <a:pt x="101428" y="180944"/>
                </a:cubicBezTo>
                <a:cubicBezTo>
                  <a:pt x="68708" y="180944"/>
                  <a:pt x="41978" y="154247"/>
                  <a:pt x="41978" y="121567"/>
                </a:cubicBezTo>
                <a:cubicBezTo>
                  <a:pt x="41978" y="88887"/>
                  <a:pt x="68708" y="62190"/>
                  <a:pt x="101428" y="62190"/>
                </a:cubicBezTo>
                <a:close/>
                <a:moveTo>
                  <a:pt x="500695" y="60339"/>
                </a:moveTo>
                <a:cubicBezTo>
                  <a:pt x="533882" y="60339"/>
                  <a:pt x="560154" y="87036"/>
                  <a:pt x="560154" y="119716"/>
                </a:cubicBezTo>
                <a:cubicBezTo>
                  <a:pt x="560154" y="152396"/>
                  <a:pt x="533882" y="179093"/>
                  <a:pt x="500695" y="179093"/>
                </a:cubicBezTo>
                <a:cubicBezTo>
                  <a:pt x="491938" y="179093"/>
                  <a:pt x="483180" y="176792"/>
                  <a:pt x="475805" y="173570"/>
                </a:cubicBezTo>
                <a:cubicBezTo>
                  <a:pt x="473501" y="150095"/>
                  <a:pt x="460134" y="130303"/>
                  <a:pt x="441697" y="118795"/>
                </a:cubicBezTo>
                <a:cubicBezTo>
                  <a:pt x="442158" y="86575"/>
                  <a:pt x="468431" y="60339"/>
                  <a:pt x="500695" y="60339"/>
                </a:cubicBezTo>
                <a:close/>
                <a:moveTo>
                  <a:pt x="413085" y="16140"/>
                </a:moveTo>
                <a:cubicBezTo>
                  <a:pt x="438441" y="16140"/>
                  <a:pt x="460571" y="31794"/>
                  <a:pt x="468869" y="55274"/>
                </a:cubicBezTo>
                <a:cubicBezTo>
                  <a:pt x="446279" y="66324"/>
                  <a:pt x="431526" y="87962"/>
                  <a:pt x="429221" y="112824"/>
                </a:cubicBezTo>
                <a:cubicBezTo>
                  <a:pt x="422766" y="110522"/>
                  <a:pt x="412624" y="107760"/>
                  <a:pt x="402020" y="107760"/>
                </a:cubicBezTo>
                <a:cubicBezTo>
                  <a:pt x="390956" y="107760"/>
                  <a:pt x="380352" y="110062"/>
                  <a:pt x="370670" y="115126"/>
                </a:cubicBezTo>
                <a:cubicBezTo>
                  <a:pt x="367904" y="112364"/>
                  <a:pt x="365599" y="109141"/>
                  <a:pt x="363294" y="105918"/>
                </a:cubicBezTo>
                <a:cubicBezTo>
                  <a:pt x="372054" y="93487"/>
                  <a:pt x="376664" y="78754"/>
                  <a:pt x="376664" y="63561"/>
                </a:cubicBezTo>
                <a:cubicBezTo>
                  <a:pt x="376664" y="53432"/>
                  <a:pt x="374359" y="43764"/>
                  <a:pt x="370670" y="34556"/>
                </a:cubicBezTo>
                <a:cubicBezTo>
                  <a:pt x="381735" y="22586"/>
                  <a:pt x="396949" y="16140"/>
                  <a:pt x="413085" y="16140"/>
                </a:cubicBezTo>
                <a:close/>
                <a:moveTo>
                  <a:pt x="192697" y="16140"/>
                </a:moveTo>
                <a:cubicBezTo>
                  <a:pt x="207447" y="16140"/>
                  <a:pt x="221274" y="21206"/>
                  <a:pt x="231875" y="31337"/>
                </a:cubicBezTo>
                <a:cubicBezTo>
                  <a:pt x="227266" y="41008"/>
                  <a:pt x="224501" y="52060"/>
                  <a:pt x="224501" y="63573"/>
                </a:cubicBezTo>
                <a:cubicBezTo>
                  <a:pt x="224501" y="80152"/>
                  <a:pt x="230032" y="96270"/>
                  <a:pt x="240172" y="109165"/>
                </a:cubicBezTo>
                <a:cubicBezTo>
                  <a:pt x="238328" y="111928"/>
                  <a:pt x="236024" y="114230"/>
                  <a:pt x="233719" y="116533"/>
                </a:cubicBezTo>
                <a:cubicBezTo>
                  <a:pt x="223118" y="111007"/>
                  <a:pt x="211134" y="107783"/>
                  <a:pt x="199150" y="107783"/>
                </a:cubicBezTo>
                <a:cubicBezTo>
                  <a:pt x="189010" y="107783"/>
                  <a:pt x="177948" y="111467"/>
                  <a:pt x="171034" y="114230"/>
                </a:cubicBezTo>
                <a:cubicBezTo>
                  <a:pt x="168729" y="91204"/>
                  <a:pt x="155824" y="70942"/>
                  <a:pt x="136004" y="59429"/>
                </a:cubicBezTo>
                <a:cubicBezTo>
                  <a:pt x="142457" y="34100"/>
                  <a:pt x="165964" y="16140"/>
                  <a:pt x="192697" y="16140"/>
                </a:cubicBezTo>
                <a:close/>
                <a:moveTo>
                  <a:pt x="301511" y="0"/>
                </a:moveTo>
                <a:cubicBezTo>
                  <a:pt x="337146" y="0"/>
                  <a:pt x="366033" y="28871"/>
                  <a:pt x="366033" y="64485"/>
                </a:cubicBezTo>
                <a:cubicBezTo>
                  <a:pt x="366033" y="100099"/>
                  <a:pt x="337146" y="128970"/>
                  <a:pt x="301511" y="128970"/>
                </a:cubicBezTo>
                <a:cubicBezTo>
                  <a:pt x="265876" y="128970"/>
                  <a:pt x="236989" y="100099"/>
                  <a:pt x="236989" y="64485"/>
                </a:cubicBezTo>
                <a:cubicBezTo>
                  <a:pt x="236989" y="28871"/>
                  <a:pt x="265876" y="0"/>
                  <a:pt x="301511" y="0"/>
                </a:cubicBezTo>
                <a:close/>
              </a:path>
            </a:pathLst>
          </a:custGeom>
          <a:gradFill>
            <a:gsLst>
              <a:gs pos="30000">
                <a:schemeClr val="bg1"/>
              </a:gs>
              <a:gs pos="100000">
                <a:schemeClr val="bg1">
                  <a:alpha val="50000"/>
                </a:schemeClr>
              </a:gs>
            </a:gsLst>
            <a:lin ang="2700000" scaled="0"/>
          </a:gra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5" name="矩形 24">
            <a:extLst>
              <a:ext uri="{FF2B5EF4-FFF2-40B4-BE49-F238E27FC236}">
                <a16:creationId xmlns:a16="http://schemas.microsoft.com/office/drawing/2014/main" xmlns="" id="{BA5CB1D8-1EDC-4715-83C9-879801D5F444}"/>
              </a:ext>
            </a:extLst>
          </p:cNvPr>
          <p:cNvSpPr/>
          <p:nvPr/>
        </p:nvSpPr>
        <p:spPr>
          <a:xfrm>
            <a:off x="5643559" y="1177114"/>
            <a:ext cx="904883" cy="1077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xmlns="" id="{931B4D6C-6BF5-4B06-9F7B-156BE7706CE2}"/>
              </a:ext>
            </a:extLst>
          </p:cNvPr>
          <p:cNvSpPr txBox="1"/>
          <p:nvPr/>
        </p:nvSpPr>
        <p:spPr>
          <a:xfrm>
            <a:off x="2712879" y="488614"/>
            <a:ext cx="6766243" cy="523220"/>
          </a:xfrm>
          <a:prstGeom prst="rect">
            <a:avLst/>
          </a:prstGeom>
          <a:noFill/>
        </p:spPr>
        <p:txBody>
          <a:bodyPr wrap="square" rtlCol="0">
            <a:spAutoFit/>
          </a:bodyPr>
          <a:lstStyle/>
          <a:p>
            <a:pPr algn="ctr"/>
            <a:r>
              <a:rPr lang="zh-CN" altLang="en-US" sz="2800" b="1" dirty="0">
                <a:solidFill>
                  <a:schemeClr val="accent1"/>
                </a:solidFill>
                <a:latin typeface="+mj-ea"/>
                <a:ea typeface="+mj-ea"/>
              </a:rPr>
              <a:t>我们只为客户提供一流产品和服务</a:t>
            </a:r>
          </a:p>
        </p:txBody>
      </p:sp>
    </p:spTree>
    <p:extLst>
      <p:ext uri="{BB962C8B-B14F-4D97-AF65-F5344CB8AC3E}">
        <p14:creationId xmlns:p14="http://schemas.microsoft.com/office/powerpoint/2010/main" val="286616505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A" val="v5.2.4"/>
</p:tagLst>
</file>

<file path=ppt/tags/tag10.xml><?xml version="1.0" encoding="utf-8"?>
<p:tagLst xmlns:a="http://schemas.openxmlformats.org/drawingml/2006/main" xmlns:r="http://schemas.openxmlformats.org/officeDocument/2006/relationships" xmlns:p="http://schemas.openxmlformats.org/presentationml/2006/main">
  <p:tag name="PA" val="v5.2.4"/>
</p:tagLst>
</file>

<file path=ppt/tags/tag2.xml><?xml version="1.0" encoding="utf-8"?>
<p:tagLst xmlns:a="http://schemas.openxmlformats.org/drawingml/2006/main" xmlns:r="http://schemas.openxmlformats.org/officeDocument/2006/relationships" xmlns:p="http://schemas.openxmlformats.org/presentationml/2006/main">
  <p:tag name="PA" val="v5.2.4"/>
</p:tagLst>
</file>

<file path=ppt/tags/tag3.xml><?xml version="1.0" encoding="utf-8"?>
<p:tagLst xmlns:a="http://schemas.openxmlformats.org/drawingml/2006/main" xmlns:r="http://schemas.openxmlformats.org/officeDocument/2006/relationships" xmlns:p="http://schemas.openxmlformats.org/presentationml/2006/main">
  <p:tag name="PA" val="v5.2.4"/>
</p:tagLst>
</file>

<file path=ppt/tags/tag4.xml><?xml version="1.0" encoding="utf-8"?>
<p:tagLst xmlns:a="http://schemas.openxmlformats.org/drawingml/2006/main" xmlns:r="http://schemas.openxmlformats.org/officeDocument/2006/relationships" xmlns:p="http://schemas.openxmlformats.org/presentationml/2006/main">
  <p:tag name="PA" val="v5.2.4"/>
</p:tagLst>
</file>

<file path=ppt/tags/tag5.xml><?xml version="1.0" encoding="utf-8"?>
<p:tagLst xmlns:a="http://schemas.openxmlformats.org/drawingml/2006/main" xmlns:r="http://schemas.openxmlformats.org/officeDocument/2006/relationships" xmlns:p="http://schemas.openxmlformats.org/presentationml/2006/main">
  <p:tag name="PA" val="v5.2.4"/>
</p:tagLst>
</file>

<file path=ppt/tags/tag6.xml><?xml version="1.0" encoding="utf-8"?>
<p:tagLst xmlns:a="http://schemas.openxmlformats.org/drawingml/2006/main" xmlns:r="http://schemas.openxmlformats.org/officeDocument/2006/relationships" xmlns:p="http://schemas.openxmlformats.org/presentationml/2006/main">
  <p:tag name="PA" val="v5.2.4"/>
</p:tagLst>
</file>

<file path=ppt/tags/tag7.xml><?xml version="1.0" encoding="utf-8"?>
<p:tagLst xmlns:a="http://schemas.openxmlformats.org/drawingml/2006/main" xmlns:r="http://schemas.openxmlformats.org/officeDocument/2006/relationships" xmlns:p="http://schemas.openxmlformats.org/presentationml/2006/main">
  <p:tag name="PA" val="v5.2.4"/>
</p:tagLst>
</file>

<file path=ppt/tags/tag8.xml><?xml version="1.0" encoding="utf-8"?>
<p:tagLst xmlns:a="http://schemas.openxmlformats.org/drawingml/2006/main" xmlns:r="http://schemas.openxmlformats.org/officeDocument/2006/relationships" xmlns:p="http://schemas.openxmlformats.org/presentationml/2006/main">
  <p:tag name="PA" val="v5.2.4"/>
</p:tagLst>
</file>

<file path=ppt/tags/tag9.xml><?xml version="1.0" encoding="utf-8"?>
<p:tagLst xmlns:a="http://schemas.openxmlformats.org/drawingml/2006/main" xmlns:r="http://schemas.openxmlformats.org/officeDocument/2006/relationships" xmlns:p="http://schemas.openxmlformats.org/presentationml/2006/main">
  <p:tag name="PA" val="v5.2.4"/>
</p:tagLst>
</file>

<file path=ppt/theme/theme1.xml><?xml version="1.0" encoding="utf-8"?>
<a:theme xmlns:a="http://schemas.openxmlformats.org/drawingml/2006/main" name="Office 主题​​">
  <a:themeElements>
    <a:clrScheme name="北森">
      <a:dk1>
        <a:sysClr val="windowText" lastClr="000000"/>
      </a:dk1>
      <a:lt1>
        <a:sysClr val="window" lastClr="FFFFFF"/>
      </a:lt1>
      <a:dk2>
        <a:srgbClr val="44546A"/>
      </a:dk2>
      <a:lt2>
        <a:srgbClr val="E7E6E6"/>
      </a:lt2>
      <a:accent1>
        <a:srgbClr val="00A2AE"/>
      </a:accent1>
      <a:accent2>
        <a:srgbClr val="90C424"/>
      </a:accent2>
      <a:accent3>
        <a:srgbClr val="A5A5A5"/>
      </a:accent3>
      <a:accent4>
        <a:srgbClr val="FFC000"/>
      </a:accent4>
      <a:accent5>
        <a:srgbClr val="0070C0"/>
      </a:accent5>
      <a:accent6>
        <a:srgbClr val="00B0F0"/>
      </a:accent6>
      <a:hlink>
        <a:srgbClr val="0563C1"/>
      </a:hlink>
      <a:folHlink>
        <a:srgbClr val="954F72"/>
      </a:folHlink>
    </a:clrScheme>
    <a:fontScheme name="阿里巴巴">
      <a:majorFont>
        <a:latin typeface="Arial"/>
        <a:ea typeface="阿里巴巴普惠体 B"/>
        <a:cs typeface=""/>
      </a:majorFont>
      <a:minorFont>
        <a:latin typeface="Arial"/>
        <a:ea typeface="阿里巴巴普惠体 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理工大">
      <a:dk1>
        <a:sysClr val="windowText" lastClr="000000"/>
      </a:dk1>
      <a:lt1>
        <a:sysClr val="window" lastClr="FFFFFF"/>
      </a:lt1>
      <a:dk2>
        <a:srgbClr val="44546A"/>
      </a:dk2>
      <a:lt2>
        <a:srgbClr val="E7E6E6"/>
      </a:lt2>
      <a:accent1>
        <a:srgbClr val="005197"/>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Century Gothic"/>
        <a:ea typeface="微软雅黑"/>
        <a:cs typeface=""/>
      </a:majorFont>
      <a:minorFont>
        <a:latin typeface="Century Gothic"/>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商务风格主题9">
  <a:themeElements>
    <a:clrScheme name="自定义 3">
      <a:dk1>
        <a:sysClr val="windowText" lastClr="000000"/>
      </a:dk1>
      <a:lt1>
        <a:sysClr val="window" lastClr="FFFFFF"/>
      </a:lt1>
      <a:dk2>
        <a:srgbClr val="0F6FC6"/>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阿里巴巴">
      <a:majorFont>
        <a:latin typeface="阿里巴巴普惠体 R"/>
        <a:ea typeface="阿里巴巴普惠体 B"/>
        <a:cs typeface=""/>
      </a:majorFont>
      <a:minorFont>
        <a:latin typeface="阿里巴巴普惠体 R"/>
        <a:ea typeface="阿里巴巴普惠体 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商务风格主题9" id="{51C8103F-64A3-468C-B394-2E5D0E24A314}" vid="{4ADD5288-7065-4209-A8A3-71A381D590C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TotalTime>
  <Words>2823</Words>
  <Application>Microsoft Office PowerPoint</Application>
  <PresentationFormat>宽屏</PresentationFormat>
  <Paragraphs>176</Paragraphs>
  <Slides>25</Slides>
  <Notes>2</Notes>
  <HiddenSlides>0</HiddenSlides>
  <MMClips>0</MMClips>
  <ScaleCrop>false</ScaleCrop>
  <HeadingPairs>
    <vt:vector size="6" baseType="variant">
      <vt:variant>
        <vt:lpstr>已用的字体</vt:lpstr>
      </vt:variant>
      <vt:variant>
        <vt:i4>12</vt:i4>
      </vt:variant>
      <vt:variant>
        <vt:lpstr>主题</vt:lpstr>
      </vt:variant>
      <vt:variant>
        <vt:i4>3</vt:i4>
      </vt:variant>
      <vt:variant>
        <vt:lpstr>幻灯片标题</vt:lpstr>
      </vt:variant>
      <vt:variant>
        <vt:i4>25</vt:i4>
      </vt:variant>
    </vt:vector>
  </HeadingPairs>
  <TitlesOfParts>
    <vt:vector size="40" baseType="lpstr">
      <vt:lpstr>Bebas</vt:lpstr>
      <vt:lpstr>Microsoft YaHei Light</vt:lpstr>
      <vt:lpstr>Radikal</vt:lpstr>
      <vt:lpstr>阿里巴巴普惠体 B</vt:lpstr>
      <vt:lpstr>阿里巴巴普惠体 R</vt:lpstr>
      <vt:lpstr>等线</vt:lpstr>
      <vt:lpstr>木头-清庭体</vt:lpstr>
      <vt:lpstr>思源黑体 CN Medium</vt:lpstr>
      <vt:lpstr>微软雅黑</vt:lpstr>
      <vt:lpstr>Arial</vt:lpstr>
      <vt:lpstr>Bahnschrift</vt:lpstr>
      <vt:lpstr>Bahnschrift SemiBold</vt:lpstr>
      <vt:lpstr>Office 主题​​</vt:lpstr>
      <vt:lpstr>1_Office 主题​​</vt:lpstr>
      <vt:lpstr>商务风格主题9</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www.51pptmoban.com</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王牌P计划</dc:creator>
  <cp:keywords>51PPT模板网</cp:keywords>
  <dc:description>www.51pptmoban.com</dc:description>
  <cp:lastModifiedBy>Microsoft 帐户</cp:lastModifiedBy>
  <cp:revision>50</cp:revision>
  <dcterms:created xsi:type="dcterms:W3CDTF">2019-05-25T02:05:54Z</dcterms:created>
  <dcterms:modified xsi:type="dcterms:W3CDTF">2021-03-15T14:04:57Z</dcterms:modified>
</cp:coreProperties>
</file>

<file path=docProps/thumbnail.jpeg>
</file>